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, திரளான ஜனங்களைக் கண்டபொழுது, அவர்கள் மேய்ப்பனில்லாத ஆடுகளைப்போலத் தொய்ந்துபோனவர்களும் சிதறடிக்கப்பட்டவர்களுமாய் இருந்தபடியால், அவர்கள்மேல் மனதுருக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ம்முடைய சீஷர்களை நோக்கி: அறுப்பு மிகுதி வேலையாட்களோ கொஞ்சம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, அறுப்புக்கு எஜமான் தமது அறுப்புக்கு வேலையாட்களை அனுப்பும்படி அவரை வேண்டிக்கொள்ளுங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அவர் படவில் ஏறி, இக்கரைப்பட்டுத் தம்முடைய பட்டணத்திற்கு வந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டுக்கையிலே கிடந்த ஒரு திமிர்வாதக்காரனை அவரிடத்தில் கொண்டுவந்தார்கள். இயேசு அவர்களுடைய விசுவாசத்தைக் கண்டு, திமிர்வாதக்காரனை நோக்கி: மகனே, திடன்கொள்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படுக்கையிலே கிடந்த ஒரு திமிர்வாதக்காரனை அவரிடத்தில் கொண்டுவந்தார்கள். இயேசு அவர்களுடைய விசுவாசத்தைக் கண்டு, திமிர்வாதக்காரனை நோக்கி: மகனே, திடன்கொள், உன் பாவங்கள் உனக்கு மன்னிக்கப்பட்டது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வேதபாரகரில் சிலர்: இவன் தேவதூஷணம் சொல்லுகிறான் என்று தங்கள் உள்ளத்தில் சொல்லிக்கொண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் நினைவுகளை அறிந்து: நீங்கள் உங்கள் இருதயங்களில் பொல்லாதவைகளைச் சிந்திக்கிறதென்ன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பாவங்கள் மன்னிக்கப்பட்டது என்று சொல்வதோ, எழுந்து நடவென்று சொல்வதோ எது எளிது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மியிலே பாவங்களை மன்னிக்க மனுஷகுமாரனுக்கு அதிகாரம் உண்டென்பதை நீங்கள் அறியவேண்டும் என்று சொல்லி, திமிர்வாதக்காரனை நோக்கி: நீ எழுந்து உன் படுக்கையை எடுத்துக்கொண்டு, உன் வீட்டுக்குப் போ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ுறப்பட்டுப் போகையில், பிசாசுபிடித்த ஊமையான ஒரு மனுஷனை அவரிடத்தில் கொண்ட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மியிலே பாவங்களை மன்னிக்க மனுஷகுமாரனுக்கு அதிகாரம் உண்டென்பதை நீங்கள் அறியவேண்டும் என்று சொல்லி, திமிர்வாதக்காரனை நோக்கி: நீ எழுந்து உன் படுக்கையை எடுத்துக்கொண்டு, உன் வீட்டுக்குப் போ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டனே அவன் எழுந்து, தன் வீட்டுக்குப்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 அதைக்கண்டு ஆச்சரியப்பட்டு, மனுஷருக்கு இப்படிப்பட்ட அதிகாரத்தைக் கொடுத்தவராகிய தேவனை மகிமைப்படுத்த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 அதைக்கண்டு ஆச்சரியப்பட்டு, மனுஷருக்கு இப்படிப்பட்ட அதிகாரத்தைக் கொடுத்தவராகிய தேவனை மகிமைப்படுத்த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அவ்விடம் விட்டுப் புறப்பட்டுப்போகையில், ஆயத்துறையில் உட்கார்ந்திருந்த மத்தேயு என்னும் ஒரு மனுஷனைக்கண்டு: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அவ்விடம் விட்டுப் புறப்பட்டுப்போகையில், ஆயத்துறையில் உட்கார்ந்திருந்த மத்தேயு என்னும் ஒரு மனுஷனைக்கண்டு: எனக்குப் பின்சென்றுவா என்றார்; அவன் எழுந்து அவருக்குப் பின்செ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வர் வீட்டிலே போஜனபந்தியிருக்கையில், அநேக ஆயக்காரரும் பாவிகளும் வந்து,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அவர் வீட்டிலே போஜனபந்தியிருக்கையில், அநேக ஆயக்காரரும் பாவிகளும் வந்து, இயேசுவோடும் அவர் சீஷரோடுங்கூடப் பந்திய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அதைக்கண்டு, அவருடைய சீஷர்களை நோக்கி: உங்கள் போதகர் ஆயக்காரரோடும் பாவிகளோடும் போஜனம் பண்ணுகிறதென்னவென்று கே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அதைக்கண்டு, அவருடைய சீஷர்களை நோக்கி: உங்கள் போதகர் ஆயக்காரரோடும் பாவிகளோடும் போஜனம் பண்ணுகிறதென்னவென்று கே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ுறப்பட்டுப் போகையில், பிசாசுபிடித்த ஊமையான ஒரு மனுஷனை அவரிடத்தில் கொண்ட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தைக்கேட்டு: பிணியாளிகளுக்கு வைத்தியன் வேண்டியதேயல்லாமல் சுகமுள்ளவர்களுக்கு வேண்டிய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தைக்கேட்டு: பிணியாளிகளுக்கு வைத்தியன் வேண்டியதேயல்லாமல் சுகமுள்ளவர்களுக்கு வேண்டிய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லியையல்ல, இரக்கத்தையே விரும்புகிறேன் என்பதின் கருத்து இன்னதென்று போய்க் கற்றுகொள்ளுங்கள்; நீதிமான்களையல்ல, பாவிகளையே மனந்திரும்புகிறதற்கு அழைக்க வந்த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லியையல்ல, இரக்கத்தையே விரும்புகிறேன் என்பதின் கருத்து இன்னதென்று போய்க் கற்றுகொள்ளுங்கள்; நீதிமான்களையல்ல, பாவிகளையே மனந்திரும்புகிறதற்கு அழைக்க வந்த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யோவானுடைய சீஷர் அவரிடத்தில் வந்து: நாங்களும் பரிசேயரும் அநேகந்தரம் உபவாசிக்கிறோமே; உம்முடைய சீஷர் உபவாசியாமலிருக்கிறதென்னவென்று கே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யோவானுடைய சீஷர் அவரிடத்தில் வந்து: நாங்களும் பரிசேயரும் அநேகந்தரம் உபவாசிக்கிறோமே; உம்முடைய சீஷர் உபவாசியாமலிருக்கிறதென்னவென்று கே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இயேசு: மணவாளன் தங்களோடிருக்கையில் மணவாளனுடைய தோழர் துயரப்படுவார்களா? மணவாளன் அவர்களை விட்டு எடுபடும் நாட்கள் வரும், அப்பொழுது உபவாசி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இயேசு: மணவாளன் தங்களோடிருக்கையில் மணவாளனுடைய தோழர் துயரப்படுவார்களா? மணவாளன் அவர்களை விட்டு எடுபடும் நாட்கள் வரும், அப்பொழுது உபவாசி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ோடித்துண்டைப் பழைய வஸ்திரத்தோடே இணைக்கமாட்டான் இணைத்தால், அதினோடே இணைத்த துண்டு வஸ்திரத்தைக் கிழிக்கும், பீறலும் அதிகம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து திராட்சரசத்தை பழந்துருத்திகளில் வார்த்துவைக்கிறதுமில்லை; வார்த்துவைத்தால், துருத்திகள் கிழிந்துபோம், இரசமும் சிந்திப்போம், துருத்திகளும் கெட்டுப்போம்; புது ரசத்தைப் புது துருத்திகளில் வார்த்துவைப்பார்கள்; அப்பொழுது இரண்டும் பத்திரப்பட்டிருக்க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சாசு துரத்தப்பட்டபின்பு ஊமையன் பேசினான். ஜனங்கள் ஆச்சரியப்பட்டு: இஸ்ரவேலில் இப்படி ஒருக்காலும் காணப்படவில்லை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ுது திராட்சரசத்தை பழந்துருத்திகளில் வார்த்துவைக்கிறதுமில்லை; வார்த்துவைத்தால், துருத்திகள் கிழிந்துபோம், இரசமும் சிந்திப்போம், துருத்திகளும் கெட்டுப்போம்; புது ரசத்தைப் புது துருத்திகளில் வார்த்துவைப்பார்கள்; அப்பொழுது இரண்டும் பத்திரப்பட்டிருக்கும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இவைகளை அவர்களுக்குச் சொல்லிக்கொண்டிருக்கையில், தலைவன் ஒருவன் வந்து அவரைப்பணிந்து: என் மகள் இப்பொழுதுதான் மரித்துப்போனாள்; ஆகிலும் நீர் வந்து அவள்மேல் உமது கையை வையும், அப்பொழுது பிழைப்பா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இவைகளை அவர்களுக்குச் சொல்லிக்கொண்டிருக்கையில், தலைவன் ஒருவன் வந்து அவரைப்பணிந்து: என் மகள் இப்பொழுதுதான் மரித்துப்போனாள்; ஆகிலும் நீர் வந்து அவள்மேல் உமது கையை வையும், அப்பொழுது பிழைப்பாள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எழுந்து, தம்முடைய சீஷரோடுங்கூட அவன் பின்னே போ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பன்னிரண்டு வருஷமாய்ப் பெரும்பாடுள்ள ஸ்திரீ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பன்னிரண்டு வருஷமாய்ப் பெரும்பாடுள்ள ஸ்திரீ: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அவருடைய வஸ்திரத்தையாகிலும் தொட்டால் சொஸ்தமாவேன் என்று தன் உள்ளத்தில் எண்ணிக்கொண்டு, அவர் பின்னாலே வந்து, அவருடைய வஸ்திரத்தின் ஓரத்தைத் தொட்ட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திரும்பி, அவளைப் பார்த்து: மகளே, திடன் கொள், உன் விசுவாசம் உன்னை இரட்சித்தது என்றார். அந்நேரம்முதல் அந்த ஸ்திரீ சொஸ்தமான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திரும்பி, அவளைப் பார்த்து: மகளே, திடன் கொள், உன் விசுவாசம் உன்னை இரட்சித்தது என்றார். அந்நேரம்முதல் அந்த ஸ்திரீ சொஸ்தமான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வானவர் தலைவனுடைய வீட்டிலே வந்து, தாரை ஊதுகிறவர்களையும், இரைகிற ஜனங்களையும் கண்ட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சாசு துரத்தப்பட்டபின்பு ஊமையன் பேசினான். ஜனங்கள் ஆச்சரியப்பட்டு: இஸ்ரவேலில் இப்படி ஒருக்காலும் காணப்படவில்லை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வானவர் தலைவனுடைய வீட்டிலே வந்து, தாரை ஊதுகிறவர்களையும், இரைகிற ஜனங்களையும் கண்ட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லகுங்கள், இந்தச் சிறுபெண் மரிக்கவில்லை, நித்திரையாயிருக்கிறாள் என்றார். அதற்காக அவரைப்பார்த்து நகைத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லகுங்கள், இந்தச் சிறுபெண் மரிக்கவில்லை, நித்திரையாயிருக்கிறாள் என்றார். அதற்காக அவரைப்பார்த்து நகைத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ஜனங்கள் வெளியே துரத்தப்பட்டபின்பு, அவர் உள்ளே பிரவேசித்து அந்தச் சிறுபெண்ணின் கையைப்பிடித்தார்; உடனே அவள் எழுந்திருந்த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ச் சங்கதி அத்தேசமெங்கும் பிரசித்தமா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்விடம் விட்டுப் போகையில், இரண்டு குருடர் அவர் பின்னே சென்று: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்விடம் விட்டுப் போகையில், இரண்டு குருடர் அவர் பின்னே சென்று: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ீட்டிற்கு வந்தபின்பு, அந்தக் குருடர் அவரிடத்தில் வந்தார்கள். இயேசு அவர்களை நோக்கி: இதைச் செய்ய எனக்கு வல்லமை உண்டென்று விசுவாசிக்கிறீர்களா என்று கேட்டார்; அதற்கு அவர்கள்: ஆம் விசுவாசிக்கிறோம், ஆண்டவரே! என்ற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வீட்டிற்கு வந்தபின்பு, அந்தக் குருடர் அவரிடத்தில் வந்தார்கள். இயேசு அவர்களை நோக்கி: இதைச் செய்ய எனக்கு வல்லமை உண்டென்று விசுவாசிக்கிறீர்களா என்று கேட்டார்; அதற்கு அவர்கள்: ஆம் விசுவாசிக்கிறோம், ஆண்டவரே!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அவர்களுடைய கண்களை அவர் தொட்டு: உங்கள் விசுவாசத்தின்படி உங்களுக்கு ஆகக்கடவத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ரிசேயரோ: இவன் பிசாசுகளின் தலைவனாலே பிசாசுகளைத் துரத்துகிறான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அவர்களுடைய கண்கள் திறக்கப்பட்டது. இதை ஒருவரும் அறியாதபடிக்கு எச்சரிக்கையாயிருங்கள் என்று இயேசு அவர்களுக்குக் கண்டிப்பாய்க் கட்டளையிட்ட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அவர்களுடைய கண்கள் திறக்கப்பட்டது. இதை ஒருவரும் அறியாதபடிக்கு எச்சரிக்கையாயிருங்கள் என்று இயேசு அவர்களுக்குக் கண்டிப்பாய்க் கட்டளையிட்ட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ோ புறப்பட்டு, அத்தேசமெங்கும் அவருடைய கீர்த்தியைப் பிரசித்தம்பண்ண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, இயேசு சகல பட்டணங்களையும் கிராமங்களையும் சுற்றி நடந்து,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, அவர்களைச் சொஸ்தமாக்க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, இயேசு சகல பட்டணங்களையும் கிராமங்களையும் சுற்றி நடந்து, ஜெப ஆலயங்களில் உபதேசித்து, ராஜ்யத்தின் சுவிசேஷத்தைப் பிரசங்கித்து, ஜனங்களுக்கு உண்டாயிருந்த சகல வியாதிகளையும் சகல நோய்களையும் நீக்கி, அவர்களைச் சொஸ்தமாக்க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, திரளான ஜனங்களைக் கண்டபொழுது, அவர்கள் மேய்ப்பனில்லாத ஆடுகளைப்போலத் தொய்ந்துபோனவர்களும் சிதறடிக்கப்பட்டவர்களுமாய் இருந்தபடியால், அவர்கள்மேல் மனதுரு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তখন যীশু তাঁর শিষ্যদের বললেন, ‘ফসল প্রচুর কিন্তু কাটার লোক কত অল্প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তাইতোমরা ফসলের মালিকের কাছে অনুরোধ কর, য়েন তিনি ফসল কাটার জন্য মজুর পাঠা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রপর যীশু নৌকায় উঠেহ্রদের অপর পারে নিজের শহর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য়েকজন লোক তখন খাটিয়ায় শুয়ে থাকা এক পঙ্গুকে যীশুর কাছে নিয়ে এল৷ তাদের এমন বিশ্বাস দেখ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পঙ্গুকে বললেন, ‘বাছা, সাহস সঞ্চয় কর, তোমার সব পাপের ক্ষমা হ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কয়েকজন ব্যবস্থার শিক্ষক বলতে লাগলেন, ‘এইলোকটা দেখছি এধরণের কথা বলে ঈশ্বরের নিন্দা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কি চিন্তা করছে, তা জানতে পেরে যীশু বললেন, ‘তোমরা মনে মনে কেন এমন মন্দ চিন্তা করছ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োনটা বলা সহজ, ‘তোমার পাপ ক্ষমা করা হল’ না, ‘তুমি উঠে হেঁটে বেড়াও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আমি তোমাদের দেখাব য়ে এইপৃথিবীতে মানবপুত্রের পাপ ক্ষমা করার ক্ষমতা আছে৷’ এই বলে যীশু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ঐ দুজন লোক যখন চলে যাচ্ছে, এমন সময় কয়েকজন লোক ভূতে পাওয়া একজন লোককে যীশুর কাছে নিয়ে এল,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ঙ্গু লোকটির দিকে ফিরে বললেন, ‘ওঠ, তোমার খাটিয়া নিয়ে বাড়ি চলে য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সেই পঙ্গু লোকটি উঠে তার বাড়ি চল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কেরা এই ঘটনা দেখে ভয় পেয়ে গেল; আর ঈশ্বর মানুষকে এমন ক্ষমতা দিয়েছেন বলে তারা ঈশ্বরের প্রশং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ীশু সেখান থেকে চলে যাবার সময় দেখলেন একজন লোক কর আদায়ের গদিতে বসে আছে৷ তাঁর নাম মথি৷ যীশু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‘আমার সঙ্গে এস৷’ মথি তখনইউঠে তাঁর সঙ্গ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রে মথির বাড়িতে যীশু খেতে বসলে সেখানে অনেক কর আদায়কারী ও পাপী-তাপী মানুষ এসে যীশু ও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ষ্যদের সঙ্গে খেতে বস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ফরীশীরা তা দেখে যীশুর অনুগামীদের বললেন, ‘তোমাদের গুরু কর আদায়কারী ও পাপী-তাপীর সঙ্গে ক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ওয়া-দাওয়া কর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তে পার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কথা শুনে যীশু বললেন, ‘যাঁরা সুস্থ আছে তাদের জন্য ডাক্তারের প্রযোজন নেই, বরং রোগীদেরই ডাক্ত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োজ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লিদান নয়, আমি চাইতোমরা দয়া করতে শেখ,’শাস্ত্রের এইকথার অর্থ কি তা বুঝে দেখ৷ কারণ সত্ ও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নয়, পাপীদেরই আমি ডাকতে এস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রে য়োহনের অনুগামীরা যীশুর কাছে এসে জিজ্ঞেস করলেন, ‘আমরা ও ফরীশীরা প্রায়ই উপোস করি;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শিষ্যরা কেন উপোস করে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যীশু তাদের বললেন, ‘বর সঙ্গে থাকতে কি বরের বন্ধুরা শোক করতে পারে? কিন্তু দিন আসছে যখন ব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াছ থেকে নিয়ে যাওয়া হবে, তখন তারা উপোস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নতুন কাপড়ের টুকরো নিয়ে কেউ পুরানো কাপড়ে তালি দেয় না, তাহলে ছেঁড়াটা আরো বিশ্রী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পুরানো চামড়ার থলিতে কেউ নতুন দ্রাক্ষা রস রাখে না, রাখলে চামড়ার থলিটি ফেটে যায়, ফলে দ্রাক্ষার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েই ভূতকে তার ভেতর থেকে তাড়িয়ে দেবার পর বোবা লোকটি কথা বলতে লাগল৷ তাতে সমবেত সব লোক আশ্চর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 যায় আর থলিটিও নষ্ট হয়৷ টাটকা রস নতুন থলিতেই রাখতে হয়, তাতে দুটোই সুরক্ষিত থাক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ীশু যখন তাদের এসব কথা বলছিলেন, সেই সময় সমাজ-গৃহের নেতাদের একজন তাঁর কাছে এসে নতজানু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‘আমার মেয়েটা এই মাত্র মারা গেল, আপনি এসে তাকে একটু স্পর্শ করুন তাহলে সে বেঁচে উঠ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যীশু উঠে তাঁর সঙ্গে গেলেন, আর তাঁর শিষ্যরাও তাঁর সঙ্গে চ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থে যাবার সময় একজন স্ত্রীলোক যীশুর পিছন দিকে এসে তাঁর পোশাকের খুঁট স্পর্শ করল, সে বারো বছর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তস্রাবে কষ্ট পাচ্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 মনে মনে ভাবল, ‘আমি যদি যীশুর পোশাক কেবল ছুঁতে পারি, তাহলেই ভাল হয়ে যা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ীশু ঘুরে দাঁড়ালেন আর তাকে দেখতে পেয়ে বললেন, ‘বাছা, তুমি মনে সাহস রাখো, তোমার বিশ্বাসই তো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্থ করল৷’ তখন থেকে স্ত্রীলোকটি সম্পূর্ণ সুস্থ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ীশু সেইনেতার বাড়িতে পরে গিয়ে দেখলেন, যাঁরা করুণ সুরে বাঁশি বাজায় তারা রয়েছে আর লোকরা হৈ হ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ল৷ তারা বলল, ‘ইস্রায়েলে এমন কখনও দেখা যায় ন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ীশু বললেন, ‘তোমরা বাইরে যাও৷ মেয়েটি মরে নি, ও তো ঘুমিয়ে আছে৷’ লোকগুলো এইকথা শুনে তাঁক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সাহাসি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লোকদের ঘর থেকে বের করে দেওয়া হলে, যীশু ভেতরে গিয়ে মেয়েটির হাত ধরলেন, তাতে সে উঠে বস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ই ঘটনার কথা সেইঅঞ্চলের সব জায়গায় ছড়িয়ে পড়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ীশু যখন সেই জায়গা ছেড়ে চলে যাচ্ছেন, তখন দুজন অন্ধ তাঁর পিছনে পিছনে চলল৷ তারা চিত্‌ক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তে লাগল, ‘হে দায়ূদের পুত্র, আমাদের প্রতি দয়া করু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যীশু বাড়িতে এলে সেই দুজন অন্ধ তাঁর কাছে এল৷ তখন যীশু তাদের বললেন, ‘তোমরা কি বিশ্বাস কর য়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দৃষ্টিশক্তি ফিরিয়ে দিতে পারি?’অন্ধ লোক দুটি বলল, ‘হ্যাঁ, প্রভু আমরা বিশ্বাস কর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খন তিনি তাদের চোখ স্পর্শ করে বললেন, ‘তোমরা য়েমন বিশ্বাস করেছ, তোমাদের প্রতি তেমনি হোক্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কিন্তু ফরীশীরা বলতে থাকল, ‘সে ভূতদের শাসনকর্তার শক্তিতে তাদের তাড়া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র তখনই তারা চোখে দেখতে পেল৷ যীশু তাদের দৃঢ়ভাবে নিষেধ করে বললেন, ‘দেখ, একথা কেউ য়েন জানত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িন্তু তারা সেখান থেকে গিয়ে যীশুর বিষয়ে সেইঅঞ্চলের সব জায়গায় বল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ীশু সেই অঞ্চলের সমস্ত নগর ও গ্রামে গ্রামে ঘুরে ইহুদীদের সমাজ-গৃহে শিক্ষা দিতে এবং স্বর্গরাজ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মাচার প্রচার করতে লাগলেন৷ তাছাড়া তিনি লোকেদের সমস্ত রোগ ব্যাধি ভাল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লোকদের ভীড় দেখে তাদের জন্য যীশুর মমতা হল, কারণ তারা পালকবিহীন মেষপালের মতো ক্লান্ত ও অসহ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2026-08-02T21:25:08Z</dcterms:created>
  <dcterms:modified xsi:type="dcterms:W3CDTF">2026-08-02T21:25:08Z</dcterms:modified>
  <dc:title>மத்தேயு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