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's not a friend like the lowly Jesus,
No, not one ! no, not one ! 
None else could heal all our soul's diseases, 
No, not one ! no, not on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knows all about our struggles, 
He will guide till the day is done ; 
There's not a friend like the lowly Jesus, 
No, not one ! no, not on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 friend like Him is so high and holy, 
No, not one ! no, not one ! 
And yet no friend is so meek and lowly,
No, not one ! no, not one !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's not an hour that He is not near us,
No, not one ! no, not one !  
No night so dark but His love can cheer us,
No, not one ! no, not one ! 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Did ever saint find this Friend forsake him ? 
No, not one ! no, not one !  
Or sinner find that He would not take him ?
No, not one ! no, not one ! 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Was e'er a gift like the Saviour given ? 
No, not one ! no, not one ! 
Will He refuse us a home in heaven ? 
No, not one ! no, not on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2026-07-09T09:00:16Z</dcterms:created>
  <dcterms:modified xsi:type="dcterms:W3CDTF">2026-07-09T09:00:16Z</dcterms:modified>
  <dc:title>Hymn : 904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