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ok away to Jesus, soul by woe oppressed ;  
Twas for thee He suffered, come to Him and rest.
All thy griefs He carried, all thy sins He bore ;
Look away to Jesus ; trust Him everm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ok away to Jesus, soldier in the fight ; 
When the battle thickens, keep thine armour bright ;
Though thy foes be many, though 
thy strength be small,  
Look away to Jesus ; He will conquer al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ok away to Jesus, when the skies are fair :
Calm seas have their dangers; mariner, beware ! 
Earthly joys are fleeting, going as they came ; 
Look away to Jesus; evermore the same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ook away to Jesus, 'mid the toil and heat ; 
Soon will come the resting at the Master's feet ;
For the guests are bidden, and the feast is spread ;
Look away to Jesus, in His footsteps trea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When, amid the music of the endless feast, 
Saints will sing His praises, thine shall not be least ;
Then, amid the glories of the crystal sea, 
Look away to Jesus, through eternit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2026-07-30T13:51:14Z</dcterms:created>
  <dcterms:modified xsi:type="dcterms:W3CDTF">2026-07-30T13:51:14Z</dcterms:modified>
  <dc:title>Hymn : 409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