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27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love that Jesus had for me, 
To suffer on the cruel tree. 
That I a ransomed soul might be, 
Is more than tongue can tell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s love is more than tongue can tell ! . . . 
His love is more than tongue can tell ! . . . 
The love that Jesus had for me 
Is more than tongue can tell I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e bitter sorrow that He bore, 
And oh, that crown of thorns He 
That I might live for evermore, [wore, 
Is more than tongue can tell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e peace I have in Him, my Lord, 
Who pleads before the throne of God, 
The merit of His precious blood, 
Is more than tongue can tell !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e joy that comes when He is near, 
The rest He gives, so free from fear, 
The hope in Him, so bright and clear, 
Is more than tongue can tell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2026-07-30T13:01:56Z</dcterms:created>
  <dcterms:modified xsi:type="dcterms:W3CDTF">2026-07-30T13:01:56Z</dcterms:modified>
  <dc:title>Hymn : 648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