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யோனில் மீதியாயிருந்து, எருசலேமில் தரித்திருந்து ஜீவனுக்கென்று பேரெழுதப்பட்டவனெவனும் பரிசுத்தனென்று சொல்லப்படு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யோனில் மீதியாயிருந்து, எருசலேமில் தரித்திருந்து ஜீவனுக்கென்று பேரெழுதப்பட்டவனெவனும் பரிசுத்தனென்று சொல்லப்பட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யோனில் மீதியாயிருந்து, எருசலேமில் தரித்திருந்து ஜீவனுக்கென்று பேரெழுதப்பட்டவனெவனும் பரிசுத்தனென்று சொல்லப்பட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சீயோன் மலையிலுள்ள எல்லா வாசஸ்தலங்களிலும், அதின் சபைகளின்மேலும், பகலில் மேகத்தையும் புகையையும், இரவில் கொழுந்துவிட்டு எரியும் அக்கினிப்பிரகாசத்தையும் உண்டாக்குவார்; மகிமையானவைகளின்மேலெல்லாம் காவல் உண்ட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சீயோன் மலையிலுள்ள எல்லா வாசஸ்தலங்களிலும், அதின் சபைகளின்மேலும், பகலில் மேகத்தையும் புகையையும், இரவில் கொழுந்துவிட்டு எரியும் அக்கினிப்பிரகாசத்தையும் உண்டாக்குவார்; மகிமையானவைகளின்மேலெல்லாம் காவல் உண்ட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சீயோன் மலையிலுள்ள எல்லா வாசஸ்தலங்களிலும், அதின் சபைகளின்மேலும், பகலில் மேகத்தையும் புகையையும், இரவில் கொழுந்துவிட்டு எரியும் அக்கினிப்பிரகாசத்தையும் உண்டாக்குவார்; மகிமையானவைகளின்மேலெல்லாம் காவல் உண்ட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லிலே வெயிலுக்கு நிழலாகவும், பெருங்காற்றுக்கும் மழைக்கும் அடைக்கலமாகவும், மறைவிடமாகவும், ஒரு கூடாரம் உண்ட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லிலே வெயிலுக்கு நிழலாகவும், பெருங்காற்றுக்கும் மழைக்கும் அடைக்கலமாகவும், மறைவிடமாகவும், ஒரு கூடாரம் உண்ட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் ஏழு ஸ்திரீகள் ஒரே புருஷனைப் பிடித்து: நாங்கள் எங்கள் சொந்த ஆகாரத்தைப் புசித்து, எங்கள் சொந்த வஸ்திரத்தை உடுப்போம்; எங்கள் நிந்தை நீங்கும்படிக்கு உன்பேர்மாத்திரம் எங்கள்மேல் விளங்கட்டும் என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் ஏழு ஸ்திரீகள் ஒரே புருஷனைப் பிடித்து: நாங்கள் எங்கள் சொந்த ஆகாரத்தைப் புசித்து, எங்கள் சொந்த வஸ்திரத்தை உடுப்போம்; எங்கள் நிந்தை நீங்கும்படிக்கு உன்பேர்மாத்திரம் எங்கள்மேல் விளங்கட்டும் என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் ஏழு ஸ்திரீகள் ஒரே புருஷனைப் பிடித்து: நாங்கள் எங்கள் சொந்த ஆகாரத்தைப் புசித்து, எங்கள் சொந்த வஸ்திரத்தை உடுப்போம்; எங்கள் நிந்தை நீங்கும்படிக்கு உன்பேர்மாத்திரம் எங்கள்மேல் விளங்கட்டும் என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ல் தப்பினவர்களுக்கு அந்நாளிலே கர்த்தரின் கிளை அலங்காரமும் மகிமையுமாயிருக்கும்; பூமியின் கனி அவர்களுக்குச் சிறப்பும் அலங்காரமும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ல் தப்பினவர்களுக்கு அந்நாளிலே கர்த்தரின் கிளை அலங்காரமும் மகிமையுமாயிருக்கும்; பூமியின் கனி அவர்களுக்குச் சிறப்பும் அலங்காரமுமாயிரு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ண்டவர், சீயோன் குமாரத்திகளின் அழுக்கைக் கழுவி, நியாயத்தின் ஆவியினாலும், சுட்டெரிப்பின் ஆவியினாலும், எருசலேமின் இரத்தப்பழிகளை அதின் நடுவிலிருந்து நீக்கிவிடும்போ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ண்டவர், சீயோன் குமாரத்திகளின் அழுக்கைக் கழுவி, நியாயத்தின் ஆவியினாலும், சுட்டெரிப்பின் ஆவியினாலும், எருசலேமின் இரத்தப்பழிகளை அதின் நடுவிலிருந்து நீக்கிவிடும்போ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ண்டவர், சீயோன் குமாரத்திகளின் அழுக்கைக் கழுவி, நியாயத்தின் ஆவியினாலும், சுட்டெரிப்பின் ஆவியினாலும், எருசலேமின் இரத்தப்பழிகளை அதின் நடுவிலிருந்து நீக்கிவிடும்போ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সিয়োনের মহিলাদের থেকে নোংরা ধুয়ে মুছে ফেলবেন| তিনি জেরুশালেম থেকে রক্ত ধুয়ে ফেল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ন্যাযের নীতিটি ব্যবহার করবেন এবং ন্যায় বিচার করবেন| তিনি প্রজ্জ্বলিত করবার নীতিটি ব্যবহ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টি জিনিষকে শুদ্ধ করে তুল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প্রভু সিয়োন পর্বতের ভিত্তির ওপর আকাশে এবং তার সমাবেশ স্থানগুলিতে দিনে একটি ধোঁযার মেঘ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ত্রেও একটি জ্বলন্ত অগ্নিশিখা সৃষ্টি করবেন| সেখানে প্রতিটি সমাবেশের ওপর রক্ষার জন্য একটি আচ্ছাদ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মস্ত মানুষের জন্য এমন এক নিরাপদ স্থানের ব্যবস্থা করা হবে যেখানে সূর্য়ের প্রখর তাপ তাদের স্পর্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বে না| সব ধরণের ঝড় ঝঞ্ঝা এবং প্লাবন থেকে তারা রক্ষা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ই সময় সাত জন মহিলা এক জন পুরুষের হাত চেপে ধরে বলবে, “আমরা আমাদের রুটি-রুজি, বস্ত্র, বাসস্থ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জন্য প্রয়োজনীয় সব কিছুর ব্যবস্থা নিজেরাই করব| তুমি শুধু আমাদের বিয়ে কর| তোমার নাম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মাজিক প্রতিষ্ঠা দাও| আমাদের অব্বিাহিত থাকার যন্ত্রণা, লজ্জা, অপমান দূর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সময়, প্রভুর গাছ (যিহূদা) বড় হবে এবং সুন্দর হয়ে উঠবে| এমনকি তখনও ইস্রায়েলের উদ্বাস্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দেশে উত্পন্ন শস্য নিয়ে গর্ব অনুভব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সময় সিয়োন এবং জেরুশালেমে তখনও বসবাস করা লোকদের পবিত্র মানুষ বলে গণ্য করা হবে| যাদের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েষ তালিকায থাকবে তারাই ভাগ্যবান, পবিত্র মানুষ বলে বিবেচিত হবে| এবং এই তালিকাভুক্ত লোকদেরই বা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য়ার অনুমতি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2026-08-01T11:08:28Z</dcterms:created>
  <dcterms:modified xsi:type="dcterms:W3CDTF">2026-08-01T11:08:28Z</dcterms:modified>
  <dc:title>ஏசாயா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