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ீயோனில் மீதியாயிருந்து, எருசலேமில் தரித்திருந்து ஜீவனுக்கென்று பேரெழுதப்பட்டவனெவனும் பரிசுத்தனென்று சொல்லப்படுவ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கர்த்தர் சீயோன் மலையிலுள்ள எல்லா வாசஸ்தலங்களிலும், அதின் சபைகளின்மேலும், பகலில் மேகத்தையும் புகையையும், இரவில் கொழுந்துவிட்டு எரியும் அக்கினிப்பிரகாசத்தையும் உண்டாக்குவார்; மகிமையானவைகளின்மேலெல்லாம் காவல் உண்டாயிருக்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கர்த்தர் சீயோன் மலையிலுள்ள எல்லா வாசஸ்தலங்களிலும், அதின் சபைகளின்மேலும், பகலில் மேகத்தையும் புகையையும், இரவில் கொழுந்துவிட்டு எரியும் அக்கினிப்பிரகாசத்தையும் உண்டாக்குவார்; மகிமையானவைகளின்மேலெல்லாம் காவல் உண்டாயிருக்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கர்த்தர் சீயோன் மலையிலுள்ள எல்லா வாசஸ்தலங்களிலும், அதின் சபைகளின்மேலும், பகலில் மேகத்தையும் புகையையும், இரவில் கொழுந்துவிட்டு எரியும் அக்கினிப்பிரகாசத்தையும் உண்டாக்குவார்; மகிமையானவைகளின்மேலெல்லாம் காவல் உண்டாயிருக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கலிலே வெயிலுக்கு நிழலாகவும், பெருங்காற்றுக்கும் மழைக்கும் அடைக்கலமாகவும், மறைவிடமாகவும், ஒரு கூடாரம் உண்டாயிரு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கலிலே வெயிலுக்கு நிழலாகவும், பெருங்காற்றுக்கும் மழைக்கும் அடைக்கலமாகவும், மறைவிடமாகவும், ஒரு கூடாரம் உண்டாயிரு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நாளில் ஏழு ஸ்திரீகள் ஒரே புருஷனைப் பிடித்து: நாங்கள் எங்கள் சொந்த ஆகாரத்தைப் புசித்து, எங்கள் சொந்த வஸ்திரத்தை உடுப்போம்; எங்கள் நிந்தை நீங்கும்படிக்கு உன்பேர்மாத்திரம் எங்கள்மேல் விளங்கட்டும் என்ப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நாளில் ஏழு ஸ்திரீகள் ஒரே புருஷனைப் பிடித்து: நாங்கள் எங்கள் சொந்த ஆகாரத்தைப் புசித்து, எங்கள் சொந்த வஸ்திரத்தை உடுப்போம்; எங்கள் நிந்தை நீங்கும்படிக்கு உன்பேர்மாத்திரம் எங்கள்மேல் விளங்கட்டும் என்ப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ில் தப்பினவர்களுக்கு அந்நாளிலே கர்த்தரின் கிளை அலங்காரமும் மகிமையுமாயிருக்கும்; பூமியின் கனி அவர்களுக்குச் சிறப்பும் அலங்காரமுமாயிரு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ில் தப்பினவர்களுக்கு அந்நாளிலே கர்த்தரின் கிளை அலங்காரமும் மகிமையுமாயிருக்கும்; பூமியின் கனி அவர்களுக்குச் சிறப்பும் அலங்காரமுமாயிருக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ஆண்டவர், சீயோன் குமாரத்திகளின் அழுக்கைக் கழுவி, நியாயத்தின் ஆவியினாலும், சுட்டெரிப்பின் ஆவியினாலும், எருசலேமின் இரத்தப்பழிகளை அதின் நடுவிலிருந்து நீக்கிவிடும்போ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ஆண்டவர், சீயோன் குமாரத்திகளின் அழுக்கைக் கழுவி, நியாயத்தின் ஆவியினாலும், சுட்டெரிப்பின் ஆவியினாலும், எருசலேமின் இரத்தப்பழிகளை அதின் நடுவிலிருந்து நீக்கிவிடும்போ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ீயோனில் மீதியாயிருந்து, எருசலேமில் தரித்திருந்து ஜீவனுக்கென்று பேரெழுதப்பட்டவனெவனும் பரிசுத்தனென்று சொல்லப்படுவ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ீயோனில் மீதியாயிருந்து, எருசலேமில் தரித்திருந்து ஜீவனுக்கென்று பேரெழுதப்பட்டவனெவனும் பரிசுத்தனென்று சொல்லப்படுவ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LORD will create upon every dwelling place of mount Zion, and upon her assemblies,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loud and smoke by day, and the shining of a flaming fire by night: for upon all the glory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def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re shall be a tabernacle for a shadow in the day time from the heat, and for a plac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fuge, and for a covert from storm and from r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n that day seven women shall take hold of one man, saying, We will eat our own brea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ar our own apparel: only let us be called by your name, to take away our reproa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n that day shall the branch of the LORD be beautiful and glorious, and the fruit of the ea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excellent and comely for them that are escaped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it shall come to pass, that he that is left in Zion, and he that remains in Jerusalem,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called holy, even every one that is written among the living in Jerusal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en the Lord shall have washed away the filth of the daughters of Zion, and shall have purg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lood of Jerusalem from the midst thereof by the spirit of judgment, and by the spiri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2026-06-10T10:09:37Z</dcterms:created>
  <dcterms:modified xsi:type="dcterms:W3CDTF">2026-06-10T10:09:37Z</dcterms:modified>
  <dc:title>ஏசாயா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