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you, even yourself, shall discontinue from yours heritage that I gave you; and I will cause you to serve yours enemies in the land which you know not: for all of you have kindled a fire in mine anger, which shall burn for ever.]]></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us says the LORD; Cursed be the man that trusts in man, and makes flesh his arm, and whose heart departs from the LOR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us says the LORD; Cursed be the man that trusts in man, and makes flesh his arm, and whose heart departs from the LOR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he shall be like the heath in the desert, and shall not see when good comes; but shall inhabit the parched places in the wilderness, in a salt land and not inhabit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he shall be like the heath in the desert, and shall not see when good comes; but shall inhabit the parched places in the wilderness, in a salt land and not inhabit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Blessed is the man that trusts in the LORD, and whose hope the LORD i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he shall be as a tree planted by the waters, and that spreads out her roots by the river, and shall not see when heat comes, but her leaf shall be green; and shall not be careful in the year of drought, neither shall cease from yielding frui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he shall be as a tree planted by the waters, and that spreads out her roots by the river, and shall not see when heat comes, but her leaf shall be green; and shall not be careful in the year of drought, neither shall cease from yielding fruit.]]></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he shall be as a tree planted by the waters, and that spreads out her roots by the river, and shall not see when heat comes, but her leaf shall be green; and shall not be careful in the year of drought, neither shall cease from yielding frui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heart is deceitful above all things, and desperately wicked: who can know it?]]></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sin of Judah is written with a pen of iron, and with the point of a diamond: it is graven upon the table of their heart, and upon the horns of your altar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heart is deceitful above all things, and desperately wicked: who can know i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I the LORD search the heart, I try the reins, even to give every man according to his ways, and according to the fruit of his doing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I the LORD search the heart, I try the reins, even to give every man according to his ways, and according to the fruit of his doing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s the partridge sits on eggs, and hatches them not; so he that gets riches, and not by right, shall leave them in the midst of his days, and at his end shall be a fool.]]></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s the partridge sits on eggs, and hatches them not; so he that gets riches, and not by right, shall leave them in the midst of his days, and at his end shall be a fool.]]></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 glorious high throne from the beginning is the place of our sanctuary.]]></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O LORD, the hope of Israel, all that forsake you shall be ashamed, and they that depart from me shall be written in the earth, because they have forsaken the LORD, the fountain of living water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O LORD, the hope of Israel, all that forsake you shall be ashamed, and they that depart from me shall be written in the earth, because they have forsaken the LORD, the fountain of living water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O LORD, the hope of Israel, all that forsake you shall be ashamed, and they that depart from me shall be written in the earth, because they have forsaken the LORD, the fountain of living water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eal me, O LORD, and I shall be healed; save me, and I shall be saved: for you are my praise.]]></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 sin of Judah is written with a pen of iron, and with the point of a diamond: it is graven upon the table of their heart, and upon the horns of your altar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eal me, O LORD, and I shall be healed; save me, and I shall be saved: for you are my praise.]]></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Behold, they say unto me, Where is the word of the LORD? let it come now.]]></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s for me, I have not hastened from being a pastor to follow you: neither have I desired the woeful day; you know: that which came out of my lips was right before you.]]></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s for me, I have not hastened from being a pastor to follow you: neither have I desired the woeful day; you know: that which came out of my lips was right before you.]]></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s for me, I have not hastened from being a pastor to follow you: neither have I desired the woeful day; you know: that which came out of my lips was right before you.]]></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e not a terror unto me: you are my hope in the day of evil.]]></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t them be confounded that persecute me, but let not me be confounded: let them be dismayed, but let not me be dismayed: bring upon them the day of evil, and destroy them with double destructio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t them be confounded that persecute me, but let not me be confounded: let them be dismayed, but let not me be dismayed: bring upon them the day of evil, and destroy them with double destruction.]]></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t them be confounded that persecute me, but let not me be confounded: let them be dismayed, but let not me be dismayed: bring upon them the day of evil, and destroy them with double destruction.]]></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Thus said the LORD unto me; Go and stand in the gate of the children of the people, whereby the kings of Judah come in, and by the which they go out, and in all the gates of Jerusalem;]]></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hilst their children remember their altars and their groves by the green trees upon the high hill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Thus said the LORD unto me; Go and stand in the gate of the children of the people, whereby the kings of Judah come in, and by the which they go out, and in all the gates of Jerusalem;]]></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say unto them, Hear all of you the word of the LORD, all of you kings of Judah, and all Judah, and all the inhabitants of Jerusalem, that enter in by these gates:]]></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say unto them, Hear all of you the word of the LORD, all of you kings of Judah, and all Judah, and all the inhabitants of Jerusalem, that enter in by these gates:]]></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Thus says the LORD; Take heed to yourselves, and bear no burden on the sabbath day, nor bring it in by the gates of Jerusalem;]]></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either carry forth a burden out of your houses on the sabbath day, neither do all of you any work, but hallow all of you the sabbath day, as I commanded your fathers.]]></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either carry forth a burden out of your houses on the sabbath day, neither do all of you any work, but hallow all of you the sabbath day, as I commanded your fathers.]]></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Neither carry forth a burden out of your houses on the sabbath day, neither do all of you any work, but hallow all of you the sabbath day, as I commanded your fathers.]]></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But they obeyed not, neither inclined their ear, but made their neck stiff, that they might not hear, nor receive instruction.]]></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But they obeyed not, neither inclined their ear, but made their neck stiff, that they might not hear, nor receive instruction.]]></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it shall come to pass, if all of you diligently hearken unto me, says the LORD, to bring in no burden through the gates of this city on the sabbath day, but hallow the sabbath day, to do no work therei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Whilst their children remember their altars and their groves by the green trees upon the high hills.]]></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it shall come to pass, if all of you diligently hearken unto me, says the LORD, to bring in no burden through the gates of this city on the sabbath day, but hallow the sabbath day, to do no work therein;]]></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shall there enter into the gates of this city kings and princes sitting upon the throne of David, riding in chariots and on horses, they, and their princes, the men of Judah, and the inhabitants of Jerusalem: and this city shall remain for ever.]]></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shall there enter into the gates of this city kings and princes sitting upon the throne of David, riding in chariots and on horses, they, and their princes, the men of Judah, and the inhabitants of Jerusalem: and this city shall remain for ever.]]></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shall there enter into the gates of this city kings and princes sitting upon the throne of David, riding in chariots and on horses, they, and their princes, the men of Judah, and the inhabitants of Jerusalem: and this city shall remain for ever.]]></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shall there enter into the gates of this city kings and princes sitting upon the throne of David, riding in chariots and on horses, they, and their princes, the men of Judah, and the inhabitants of Jerusalem: and this city shall remain for ever.]]></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shall come from the cities of Judah, and from the places about Jerusalem, and from the land of Benjamin, and from the plain, and from the mountains, and from the south, bringing burnt offerings, and sacrifices, and food offerings, and incense, and bringing sacrifices of praise, unto the house of the LORD.]]></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shall come from the cities of Judah, and from the places about Jerusalem, and from the land of Benjamin, and from the plain, and from the mountains, and from the south, bringing burnt offerings, and sacrifices, and food offerings, and incense, and bringing sacrifices of praise, unto the house of the LORD.]]></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shall come from the cities of Judah, and from the places about Jerusalem, and from the land of Benjamin, and from the plain, and from the mountains, and from the south, bringing burnt offerings, and sacrifices, and food offerings, and incense, and bringing sacrifices of praise, unto the house of the LORD.]]></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if all of you will not hearken unto me to hallow the sabbath day, and not to bear a burden, even entering in at the gates of Jerusalem on the sabbath day; then will I kindle a fire in the gates thereof, and it shall devour the palaces of Jerusalem, and it shall not be quenche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if all of you will not hearken unto me to hallow the sabbath day, and not to bear a burden, even entering in at the gates of Jerusalem on the sabbath day; then will I kindle a fire in the gates thereof, and it shall devour the palaces of Jerusalem, and it shall not be quenche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O my mountain in the field, I will give your substance and all your treasures to the spoil, and your high places for sin, throughout all your borders.]]></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if all of you will not hearken unto me to hallow the sabbath day, and not to bear a burden, even entering in at the gates of Jerusalem on the sabbath day; then will I kindle a fire in the gates thereof, and it shall devour the palaces of Jerusalem, and it shall not be quenched.]]></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if all of you will not hearken unto me to hallow the sabbath day, and not to bear a burden, even entering in at the gates of Jerusalem on the sabbath day; then will I kindle a fire in the gates thereof, and it shall devour the palaces of Jerusalem, and it shall not be quenche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O my mountain in the field, I will give your substance and all your treasures to the spoil, and your high places for sin, throughout all your border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you, even yourself, shall discontinue from yours heritage that I gave you; and I will cause you to serve yours enemies in the land which you know not: for all of you have kindled a fire in mine anger, which shall burn for ever.]]></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you, even yourself, shall discontinue from yours heritage that I gave you; and I will cause you to serve yours enemies in the land which you know not: for all of you have kindled a fire in mine anger, which shall burn for ever.]]></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3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டி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னுஷன்மேல் நம்பிக்கைவைத்து, மாம்சமானதைத் தன் புயபலமாக்கிக்கொண்டு, கர்த்தரை விட்டு வில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யமுள்ள மனுஷன் சபிக்கப்பட்டவன்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ன் அந்தரவெளியில் கறளையாய்ப்போன செடியைப்போலிருந்து, நன்மைவருகிறதைக் காணாமல், வனாந்த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ட்சியான இடங்களிலும், குடியில்லாத உவர்நிலத்திலும் தங்கு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கர்த்தர்மேல் நம்பிக்கைவைத்து, கர்த்தரைத் தன் நம்பிக்கையாகக் கொண்டிருக்கிற மனுஷன் பாக்கி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 தண்ணீரண்டையிலே நாட்டப்பட்டதும் கால்வாய் ஓரமாகத் தன் வேர்களை விடுகிறதும், உஷணம் வருகிற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மல் இலை பச்சையாயிருக்கிறதும், மழைத்தாழ்ச்சியான வருஷத்திலும் வருத்தமின்றித் தப்பா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னிகொடுக்கிறதுமான மரத்தைப்போலி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எல்லாவற்றைப்பார்க்கிலும் இருதயமே திருக்குள்ளதும் மகா கேடுள்ளதுமாயிருக்கிறது, அதை அறியத்தக்க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யூதாவின் பாவம் இரும்பெழுத்தாணியிலும், வைரத்தின் நுனியினாலும் எழுதப்பட்டு, அவர்களுடைய இருதய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கர்த்தராகிய நானே ஒவ்வொருவனுக்கும், அவனவன் வழிகளுக்கும் செய்கைகளின் பலன்களுக்கும் தக்க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கும்படிக்கும், இருதயத்தை ஆராய்கிறவரும் உள்ளிந்திரியங்களைச் சோதித்தறிகிறவருமாயி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நியாயாயமாய் ஐசுவரியத்தைச் சம்பாதிக்கிறவன் முட்டையிட்டு அவயங்காத்தும், குஞ்சுபொரிக்காமற் போ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வுதாரிக்குச் சமானமாயிருக்கிறான்; அவன் தன் பாதி வயதிலே அதைவிட்டு, தன் முடிவிலே மூடனாயி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எங்கள் பரிசுத்த ஸ்தானம் ஆதிமுதற்கொண்டு உயர்ந்த மகிமையுள்ள சிங்காசனமா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இஸ்ரவேலின் நம்பிக்கையாகிய கர்த்தாவே, உம்மைவிட்டு விலகுகிற யாவரும் வெட்கப்படுவார்கள்;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வனுள்ள தண்ணீரின் ஊற்றாகிய கர்த்தரை விட்டு விலகிப்போனபடியால், உம்மைவிட்டு அகன்றுபோகிறவர்களின் பெ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தியில் எழுத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கர்த்தாவே, என்னைக் குணமாக்கும், அப்பொழுது குணமாவேன்; என்னை இரட்சியும்,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கையிலும் உங்கள் பலிபீடங்களுடைய கொம்புகளிலும் பதிந்தி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ட்சிக்கப்படுவேன்; தேவரீரே என் 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இதோ, இவர்கள் என்னைப் பார்த்து: கர்த்தருடைய வார்த்தை எங்கே? அது இப்பொழுது வரட்டும் என்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னோ உம்மைப் பின்பற்றுகிற மேய்ப்பன், இதற்கு நான் மிஞ்சி நடக்கவில்லை; ஆபத்துநா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ம்புறதுமில்லையென்று நீர் அறிவீர்; என் உதடுகளிலிருந்து புறப்பட்டது உமக்கு முன்பா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வையா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நீர் எனக்குப் பயங்கரமாயிராதேயும், தீங்குநாளில் நீரே என் அடைக்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நான் வெட்கப்படாமல், என்னைத் துன்பப்படுத்துகிறவர்கள் வெட்கப்படுவார்களாக; நான் கலங்காமல்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ங்குவார்களாக; தேவரீர் தீங்குநாளை அவர்கள்மேல் வரப்பண்ணி இரட்டிப்பான நொறுக்குதலால்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கர்த்தர் என்னை நோக்கி: நீ போய் யூதாவின் ராஜாக்கள் வரத்தும்போக்குமாயிருக்கிற இந்த ஜனங்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உயர்ந்த மேடுகளின் பச்சையான மரங்களண்டையில் இருந்த அவர்களுடைய பலிபீடங்களையும் அவர்க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திரருடைய வாசலிலும் எருசலேமின் எல்லா வாசல்களிலும் நின்று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வர்களுடனே சொல்லவேண்டியது என்னவென்றால்: இந்த வாசல்களில் பிரவேசிக்கிற யூதாவின் ராஜாக்களும், எ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ரும், எருசலேமின் எல்லாக் குடிகளுமாகிய நீங்கள் கர்த்தருடைய வார்த்தையைக் கேளு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நீங்கள் ஒய்வுநாளில் சுமைகளை எடுத்து, அவைகளை எருசலேமின் வாசல்களுக்குள் கொண்டுவராத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ஓய்வுநாளில் உங்கள் வீடுகளிலிருந்து சுமையை கொண்டுபோகாதபடிக்கும், ஒரு வேளையையும் செய்யாத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 ஆத்துமாக்களுக்காக எச்சரிக்கையாயிருந்து, நான் உங்கள் பிதாக்களுக்குக் கட்டளையிட்ட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ஓய்வுநாளைப் பரிசுத்தமாக்குங்கள் என்று கர்த்த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வர்களோ கேளாமலும் தங்கள் செவிகளைச் சாயாமலும் போய், கேளாதபடிக்கும் புத்தி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றுக்கொள்ளாதபடிக்கும், தங்கள் கழுத்தைக் கடினப்படுத்தி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நீங்களோவெனில், ஓய்வுநாளில் இந்த நகரத்தின் வாசல்களுக்குள்ளே சுமையைக் கொண்டுவராத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களையும் அவர்கள் பிள்ளைகள் நினைக்கும்படி இப்படிச் செய்தி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ஓய்வுநாளில் ஒரு வேலையையும் செய்யாமல் அதைப் பரிசுத்தமாக்கும்படிக்கு என் சொல்லைக் கேட்பீர்களா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ப்பொழுது தாவீதின் சிங்காசனத்தில் உட்கார்ந்திருக்கிறவர்களும் இரதங்களினாலும் குதிரைகளின்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றுகிறவர்களுமாகிய ராஜாக்களும் ராஜகுமாரர்களும் அவர்கள் பிரபுக்களும், தாவீதின் மனுஷரும், எருசலே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களும் இந்த நகரத்தின் வாசல்களுக்குள் பிரவேசிப்பார்கள்; இந்த வம்சம் என்றை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ள்ளதா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யூதாவின் பட்டணங்களிலும், எருசலேமின் சுற்றுப்புறமான ஊர்களிலும், பென்யமீன் தேச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த்தாக்கான மலையிலும், மலைநாட்டிலும், தெற்கிலுமிருந்து ஜனங்கள் சர்வாங்தகனங்களையும் பலி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ஜனபலிகளையும் தூபவர்க்கங்களையும், ஸ்தோத்திரபலிகளையும் கர்த்தருடைய ஆலயத்துக்குக் கொண்டுவரு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நீங்கள் ஓய்வுநாளைப் பரிசுத்தமாக்கும்படிக்கும் ஓய்வுநாளிலே சுமையை எருசலேமின் வாசல்களுக்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வராதிருக்கும்படிக்கும், என் சொல்லைக்கேளாமற்போனீர்களாகில், நான் அதின் வாசல்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வயல்நிலத்திலுள்ள என் மலையே, நீ உன் எல்லைகளிலெல்லாம் செய்த பாவத்தினிமித்தம் நான் உன் ஆஸ்தி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கொளுத்துவேன்; அது எருசலேமின் அரமனைகளைப் பட்சித்தும், அவிந்துபோகாதிருக்கும் என்று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 எல்லாப் பொக்கிஷங்களையும் உன் மேடைகளையுங்கூடச் சூறையிடுவி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ப்படியே நான் உனக்குக் கொடுத்த சுதந்தரத்தை நீதானே விட்டுவிடுவாய்; நீ அறியாத தேசத்தில் உன்னை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ருக்களுக்கு அடிமையுமாக்குவேன்; என்றென்றைக்கும் எரியத்தக்க என் கோபத்தின் அக்கி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17]]></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2026-06-03T12:35:00Z</dcterms:created>
  <dcterms:modified xsi:type="dcterms:W3CDTF">2026-06-03T12:35:00Z</dcterms:modified>
  <dc:title>எரேமியா : 17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