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sinner was wandering at eventide, 
His tempter was watching close by at his side ; 
In his heart raged a battle for right against wrong — 
But hark ! from the church he hears the sweet song : 
Jesus, Lover of my soul, 
Let me to Thy bosom fl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stopped and listened to every sweet chord,  
He remembered the time he once loved the Lord :
with the throng —  
But hark ! from the church again swells the song: 
While the billows near me roll, 
While the tempest still is high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tempter, depart, I have served thee too long; 
I fly to the Saviour, He dwells in that song:
Lord, can it be that a sinner like me 
May find a sweet refuge by coming to Thee? 
Other refuge have I none ; 
Hangs my helpless soul on Thee. 
1 come, Lord, I come; Thou'lt forgive 
the dark past, and 
Oh, receive my soul at last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2026-07-30T15:24:58Z</dcterms:created>
  <dcterms:modified xsi:type="dcterms:W3CDTF">2026-07-30T15:24:58Z</dcterms:modified>
  <dc:title>Hymn : 1183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