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அன்பின் தேவ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னிதர்கள் அன்பு மாற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ைவாக தீது பேச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காணா இத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இயேசுவை அண்டிக்கொ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கல்வாரிய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யாதிகள் தொல்லைகள் தோல்வி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க்கையில் என்ன ஏக்க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தான் உந்தன் படுக்க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்னன் இயேசு 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தேவன் இயேசு உன்னை அழை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கல்வாரிய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ேலை வசதிகள் இல்ல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ட்டினில் வறுமை தொல்லை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ர்கள் மத்தியில் வெட்கம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ுளாதே மன்னன் இயேசு 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– கல்வாரியின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ின் குரலைக் கேட்ட பின்னும் கலக்கம் ஏ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ின் மேட்ட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ும் கர்த்தர் உண்டல்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 ஏன் கலக்கம் ஏ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இயேசு அழை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எண்ணி உள்ளம் நொ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ைக்க இயேசு துடி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7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2026-07-09T08:53:58Z</dcterms:created>
  <dcterms:modified xsi:type="dcterms:W3CDTF">2026-07-09T08:53:58Z</dcterms:modified>
  <dc:title>துதிப் பாடல்கள் : 174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