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ன் தந்தீர் உம்மை ஆராதிக்க
வாழ வைத்தீர் உம்மை ஆராதிக்க
தெரிந்து கொண்டீர் உம்மை ஆராதிக்க   
உம்மை எந்நாளும் ஆராதிப்பேன் 
உம்மை எந்நாளும் ஆராதிப்பேன்  --- (2)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 ஆராதனை ஆராதனை 
ஓ... நித்தியமானவரே  ---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நிரந்தமானவர்
நீரே கனத்திற்கு பாத்திரர்
நீரே மகிமையுடையவ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என்றும் ஆராதிப்பேன்  --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ிருபை தந்தீர் உம்மை ஆராதிக்க
பெலனை தந்தீர் உம்மை ஆராதிக்க
ஊழியம் தந்தீர் உம்மை ஆராதிக்க 
உம்மை எந்நாளும் ஆராதிப்பேன் 
உம்மை எந்நாளும் ஆராதிப்பேன்  --- (2)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ரங்கள் தந்தீர் உம்மை ஆராதிக்க
மேன்மை தந்தீர் உம்மை ஆராதிக்க
ஞானம் தந்தீர் உம்மை ஆராதிக்க 
உம்மை எந்நாளும் ஆராதிப்பேன்
உம்மை எந்நாளும் ஆராதிப்பேன்  --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2026-06-15T08:56:15Z</dcterms:created>
  <dcterms:modified xsi:type="dcterms:W3CDTF">2026-06-15T08:56:15Z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