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தாயும் உன் சொந்தமானோர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ிடினும் நான் தள்ளிடுவ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டுவேனென் நீதியின் கர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பரமும் நல்ல நாதனும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இயேசு பிரசன்னம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வெளியாகி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க்கியே சாவினை நற்சுவிசேஷ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அழியாமை வெளியாக்கின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ில்லாத நம்பிக்கை சந்தோஷ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ின் கிரீடம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க அன்பர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ஸ்தலர் தம் ஊழிய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விஸ்வாசத்தில் வள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யின் தாழ்வில் நடப்ப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போல் வான் மழை நிறை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ந்திட சீயோனில் தேவனின் சந்நி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ன் அட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வரென் ஆத்துமாவி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னந்தமாய் ஆசிகள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போல்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ல்லால் இயேசுவ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இகத்தில் வேறு எங்க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ல்லால் இயேசுவ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வேறெங்குமில்லைய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2026-07-30T22:01:07Z</dcterms:created>
  <dcterms:modified xsi:type="dcterms:W3CDTF">2026-07-30T22:01:07Z</dcterms:modified>
  <dc:title>துதிப் பாடல்கள் : 354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