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presProps" Target="presProps.xml"/>
  <Relationship Id="rId116" Type="http://schemas.openxmlformats.org/officeDocument/2006/relationships/viewProps" Target="viewProps.xml"/>
  <Relationship Id="rId1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ப் பேதுரு: நான் உம்மோடே மரிக்கவேண்டியதாயிருந்தாலும், உம்மை மறுதலிக்கமாட்டேன் என்றான்; சீஷர்கள் எல்லாரும் அப்படியே சொன்னார்க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ோஜனம் பண்ணுகையில், இயேசு அப்பத்தை எடுத்து, ஆசீர்வதித்து, அதைப் பிட்டு, சீஷ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ோஜனம் பண்ணுகையில், இயேசு அப்பத்தை எடுத்து, ஆசீர்வதித்து, அதைப் பிட்டு, சீஷ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பாத்திரத்தையும் எடுத்து ஸ்தோத்திரம்பண்ணி, அவர்களுக்குக் கொடுத்து: நீங்கள் எல்லாரும் இதிலே பானம்பண்ணுங்கள்;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ு பாவமன்னிப்புண்டாகும்படி அநேகருக்காகச் சிந்தப்படுகிற புது உடன்படிக்கைக்குரிய என்னுடைய இரத்தமாயிருக்கிறது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அவனோ: அந்த மனுஷனை நான் அறியேன் என்று ஆணையிட்டு, மறுபடியும் மறுதலித்தான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சற்று நேரத்திற்குபின்பு அங்கே நின்றவர்கள் பேதுருவினிடத்தில் வந்து: மெய்யாகவே நீயும் அவர்களில் ஒருவன்; உன் பேச்சு உன்னை வெளிப்படுத்துகிறது என்றார்கள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சற்று நேரத்திற்குபின்பு அங்கே நின்றவர்கள் பேதுருவினிடத்தில் வந்து: மெய்யாகவே நீயும் அவர்களில் ஒருவன்; உன் பேச்சு உன்னை வெளிப்படுத்துகிறது என்றார்கள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அப்பொழுது அவன்: அந்த மனுஷனை அறியேன் என்று சொல்லி, சபிக்கவும் சத்தியம்பண்ணவும் தொடங்கினான். உடனே சேவல் கூவிற்று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அப்பொழுது பேதுரு: சேவல் கூவுகிறதற்கு முன்னே, நீ என்னை மூன்று தரம் மறுதலிப்பாய் என்று இயேசு தன்னிடத்தில் சொன்ன வசனத்தை நினைத்துகொண்டு, வெளியே போய், மனங்கசந்து அழுதான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அப்பொழுது பேதுரு: சேவல் கூவுகிறதற்கு முன்னே, நீ என்னை மூன்று தரம் மறுதலிப்பாய் என்று இயேசு தன்னிடத்தில் சொன்ன வசனத்தை நினைத்துகொண்டு, வெளியே போய், மனங்கசந்து அழு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, இயேசு அவர்களோடே கெத்செமனே என்னப்பட்ட இடத்திற்கு வந்து, சீஷர்களை நோக்கி: நான் அங்கே போய் ஜெபம்பண்ணுமளவும் நீங்கள் இங்கே உட்கார்ந்திருங்கள் என்று சொல்லி;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முதல் இந்தத் திராட்சப்பழரசத்தை நவமானதாய் உங்களோடேகூட என் பிதாவின் ராஜ்யத்திலே நான் பானம் பண்ணும் நாள் வரைக்கும் இதைப் பானம் பண்ணுவதில்லையென்று உங்களுக்குச் சொல்லுகிறேன் என்றார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முதல் இந்தத் திராட்சப்பழரசத்தை நவமானதாய் உங்களோடேகூட என் பிதாவின் ராஜ்யத்திலே நான் பானம் பண்ணும் நாள் வரைக்கும் இதைப் பானம் பண்ணுவதில்லையென்று உங்களுக்குச் சொல்லுகிறேன் என்றார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ஸ்தோத்திரப்பாட்டைப் பாடின பின்பு, ஒலிவமலைக்குப் புறப்பட்ட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, இயேசு அவர்களோடே கெத்செமனே என்னப்பட்ட இடத்திற்கு வந்து, சீஷர்களை நோக்கி: நான் அங்கே போய் ஜெபம்பண்ணுமளவும் நீங்கள் இங்கே உட்கார்ந்திருங்கள் என்று சொல்லி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வையும், செபதேயுவின் குமாரர் இருவரையும் கூட்டிக்கொண்டுபோய், துக்கமடையவும், வியாகுலப்படவும் தொடங்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அவர்: என் ஆத்துமா மரணத்துக்கேதுவான துக்கங்கொண்டிருக்கிறது; நீங்கள் இங்கே தங்கி, என்னோடே கூட விழித்திருங்கள் என்று சொல்லி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அவர்: என் ஆத்துமா மரணத்துக்கேதுவான துக்கங்கொண்டிருக்கிறது; நீங்கள் இங்கே தங்கி, என்னோடே கூட விழித்திருங்கள் என்று சொல்ல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சற்று அப்புறம்போய், முகங்குப்புற விழுந்து: என் பிதாவே, இந்தப்பாத்திரம் என்னைவிட்டு நீங்கக்கூடுமானால் நீங்கும்படிசெய்யும்; ஆகிலும் என் சித்தத்தின்படியல்ல, உம்முடைய சித்தத்தின்படியே ஆகக்கடவது என்று ஜெபம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சற்று அப்புறம்போய், முகங்குப்புற விழுந்து: என் பிதாவே, இந்தப்பாத்திரம் என்னைவிட்டு நீங்கக்கூடுமானால் நீங்கும்படிசெய்யும்; ஆகிலும் என் சித்தத்தின்படியல்ல, உம்முடைய சித்தத்தின்படியே ஆகக்கடவது என்று ஜெபம்பண்ண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சற்று அப்புறம்போய், முகங்குப்புற விழுந்து: என் பிதாவே, இந்தப்பாத்திரம் என்னைவிட்டு நீங்கக்கூடுமானால் நீங்கும்படிசெய்யும்; ஆகிலும் என் சித்தத்தின்படியல்ல, உம்முடைய சித்தத்தின்படியே ஆகக்கடவது என்று ஜெபம்பண்ண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ன்பு, அவர் சீஷர்களிடத்தில் வந்து, அவர்கள் நித்திரைபண்ணுகிறதைக்கண்டு, பேதுருவை நோக்கி: நீங்கள் ஒரு மணி நேரமாவது என்னோடேகூட விழித்திருக்கக்கூடாத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இயேசு அவர்களை நோக்கி: மேய்ப்பனை வெட்டுவேன், மந்தையின்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சோதனைக்குட்படாதபடிக்கு விழித்திருந்து ஜெபம்பண்ணுங்கள்; ஆவி உற்சாகமுள்ளதுதான், மாம்சமோ பலவீனமுள்ள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சோதனைக்குட்படாதபடிக்கு விழித்திருந்து ஜெபம்பண்ணுங்கள்; ஆவி உற்சாகமுள்ளதுதான், மாம்சமோ பலவீனமுள்ளது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 மறுபடியும் இரண்டாந்தரம் போய்: என் பிதாவே, இந்தப் பாத்திரத்தில் நான் பானம்பண்ணினாலொழிய இது என்னை விட்டு நீங்கக்கூடாதாகில், உம்முடைய சித்தத்தின்படி ஆகக்கடவது என்று ஜெபம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 மறுபடியும் இரண்டாந்தரம் போய்: என் பிதாவே, இந்தப் பாத்திரத்தில் நான் பானம்பண்ணினாலொழிய இது என்னை விட்டு நீங்கக்கூடாதாகில், உம்முடைய சித்தத்தின்படி ஆகக்கடவது என்று ஜெபம்பண்ண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 திரும்ப வந்தபோது, அவர்கள் மறுபடியும், நித்திரைபண்ணுகிறதைக் கண்டார்; அவர்களுடைய கண்கள் மிகுந்த நித்திரைமயக்கம் அடைந்த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மறுபடியும் அவர்களைவிட்டுப் போய், மூன்றாந்தரமும் அந்த வார்த்தைகளையே சொல்லி ஜெபம்பண்ண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வர் தம்முடைய சீஷர்களிடத்தில் வந்து: இனி நித்திரைபண்ணி இளைப்பாறுங்கள்; இதோ, மனுஷகுமாரன் பாவிகளுடைய கைகளில் ஒப்புக்கொடுக்கப்படுகிற வேளைவ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வர் தம்முடைய சீஷர்களிடத்தில் வந்து: இனி நித்திரைபண்ணி இளைப்பாறுங்கள்; இதோ, மனுஷகுமாரன் பாவிகளுடைய கைகளில் ஒப்புக்கொடுக்கப்படுகிற வேளைவ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ைக் காட்டிக்கொடுக்கிறவன், இதோ, வந்துவிட்டான், எழுந்திருங்கள் போவோம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இப்படிப் பேசுகையில், பன்னிருவரில் ஒருவனாகிய யூதாஸ் வந்தான்; அவனோடே கூடப் பிரதான ஆசாரியரும் ஜனத்தின் மூப்பரும் அனுப்பின திரளான ஜனங்கள்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இயேசு அவர்களை நோக்கி: மேய்ப்பனை வெட்டுவேன், மந்தையின்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இப்படிப் பேசுகையில், பன்னிருவரில் ஒருவனாகிய யூதாஸ் வந்தான்; அவனோடே கூடப் பிரதான ஆசாரியரும் ஜனத்தின் மூப்பரும் அனுப்பின திரளான ஜனங்கள்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ைக் காட்டிக்கொடுக்கிறவன்: நான் எவனை முத்தஞ்செய்வேனோ அவன்தான், அவனைப் பிடித்துக்கொள்ளுங்கள் என்று அவர்களுக்கு அடையாளம் சொல்லி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டனே, அவன் இயேசுவினிடத்தில் வந்து: ரபீ, வாழ்க என்று சொல்லி, அவரை முத்தஞ்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ை நோக்கி: சிநேகிதனே என்னத்திற்காக வந்திருக்கிறாய் என்றார். அப்பொழுது அவர்கள் கிட்ட வந்து, இயேசுவின் மேல் கைபோட்டு, அவரைப் பிட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ை நோக்கி: சிநேகிதனே என்னத்திற்காக வந்திருக்கிறாய் என்றார். அப்பொழுது அவர்கள் கிட்ட வந்து, இயேசுவின் மேல் கைபோட்டு, அவரைப் பிட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ப்பொழுது இயேசுவோடிருந்தவர்களில் ஒருவன் கைநீட்டித் தன் பட்டயத்தை உருவி, பிரதான ஆசாரியனுடைய வேலைக்காரனைக் காதற வெட்ட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ப்பொழுது இயேசுவோடிருந்தவர்களில் ஒருவன் கைநீட்டித் தன் பட்டயத்தை உருவி, பிரதான ஆசாரியனுடைய வேலைக்காரனைக் காதற வெட்ட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ந்த வசனங்களையெல்லாம் சொல்லிமுடித்தபின்பு, அவர் தம்முடைய சீஷரை நோக்கி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, இயேசு அவனை நோக்கி: உன் பட்டயத்தை திரும்ப அதின் உறையிலே போடு; பட்டயத்தை எடுக்கிற யாவரும் பட்டயத்தால் மடிந்து போ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, இயேசு அவனை நோக்கி: உன் பட்டயத்தை திரும்ப அதின் உறையிலே போடு; பட்டயத்தை எடுக்கிற யாவரும் பட்டயத்தால் மடிந்து போ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ிலும், நான் உயிர்த்தெழுந்த பின்பு, உங்களுக்கு முன்னே கலிலேயாவுக்குப் போவே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 நாளைக்குப்பின்பு பஸ்காபண்டிகை வருமென்று அறிவீர்கள்; அப்பொழுது, மனுஷகுமாரன் சிலுவையில் அறையப்படுவதற்கு ஒப்புக்கொடுக்கப்படுவார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 நாளைக்குப்பின்பு பஸ்காபண்டிகை வருமென்று அறிவீர்கள்; அப்பொழுது, மனுஷகுமாரன் சிலுவையில் அறையப்படுவதற்கு ஒப்புக்கொடுக்கப்படுவார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ன் இப்பொழுது என் பிதாவை வேண்டிக்கொண்டால், அவர் பன்னிரண்டு லேகியோனுக்கு அதிகமான தூதரை என்னிடத்தில் அனுப்பமாட்டாரென்று நினைக்கிறாய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ன் இப்பொழுது என் பிதாவை வேண்டிக்கொண்டால், அவர் பன்னிரண்டு லேகியோனுக்கு அதிகமான தூதரை என்னிடத்தில் அனுப்பமாட்டாரென்று நினைக்கிறாய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பிரதான ஆசாரியரும் வேதபாரகரும் ஜனத்தின் மூப்பரும், காய்பா என்னப்பட்ட பிரதான ஆசாரியனுடைய அரமனையிலே கூடிவந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வைத் தந்திரமாய்ப் பிடித்துக் கொலைசெய்யும்படி ஆலோசனைபண்ண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ப்படிச் செய்வேனானால், இவ்விதமாய்ச் சம்பவிக்கவேண்டும் என்கிற வேதவாக்கியங்கள் எப்படி நிறைவேறும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ிலும் ஜனங்களுக்குள்ளே கலகமுண்டாகாதபடிக்குப் பண்டிகையிலே அப்படிச் செய்யலாகாது எ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பெத்தானியாவில் குஷ்டரோகியாயிருந்த சீமோன் வீட்டில் இருக்கையி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ந்த வேளையிலே இயேசு ஜனங்களை நோக்கி: கள்ளனைப் பிடிக்கப் புறப்படுகிறது போல, நீங்கள் பட்டயங்களையும் தடிகளையும் எடுத்துக்கொண்டு என்னைப் பிடிக்கவந்தீர்கள்; நான் தினந்தோறும் உங்கள் நடுவிலே உட்கார்ந்து தேவாலயத்தில் உபதேசம்பண்ணிக்கொண்டிருந்தேன்; அப்பொழுது, நீங்கள் என்னைப் பிடிக்கவில்லைய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துரு அவருக்குப் பிரதியுத்தரமாக: உமதுநிமித்தம் எல்லாரும் இடறலடைந்தாலும், நான் ஒருக்காலும் இடறலடைய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ந்த வேளையிலே இயேசு ஜனங்களை நோக்கி: கள்ளனைப் பிடிக்கப் புறப்படுகிறது போல, நீங்கள் பட்டயங்களையும் தடிகளையும் எடுத்துக்கொண்டு என்னைப் பிடிக்கவந்தீர்கள்; நான் தினந்தோறும் உங்கள் நடுவிலே உட்கார்ந்து தேவாலயத்தில் உபதேசம்பண்ணிக்கொண்டிருந்தேன்; அப்பொழுது, நீங்கள் என்னைப் பிடிக்கவில்லைய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 ஸ்திரீ விலையேறப்பெற்ற பரிமள தைலமுள்ள வெள்ளைக்கல்பரணியைக் கொண்டுவந்து, அவர் போஜனபந்தியிலிருக்கும்போ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 ஸ்திரீ விலையேறப்பெற்ற பரிமள தைலமுள்ள வெள்ளைக்கல்பரணியைக் கொண்டுவந்து, அவர் போஜனபந்தியிலிருக்கும்போ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ுடைய சீஷர்கள் அதைக்கண்டு விசனமடைந்து: இந்த வீண் செலவு என்னத்திற்கு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ஆகிலும் தீர்க்கதரிசிகள் எழுதியிருக்கிற வசனங்கள் நிறைவேறும்படி இவைகளெல்லாம் சம்பவிக்கிறது என்றார். அப்பொழுது, சீஷர்களெல்லாரும் அவரைவிட்டு ஓடிப்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ைலத்தை உயர்ந்த விலைக்கு விற்று, தரித்திரருக்குக் கொடுக்கலாமே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தை அறிந்து, அவர்களை நோக்கி: நீங்கள் இந்த ஸ்திரீயை ஏன் தொந்தரவு படுத்துகிறீர்கள்? என்னிடத்தில் நற்கிரியையைச் செய்திருக்கிற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இயேசுவைப்பிடித்தவர்கள் அவரைப் பிரதான ஆசாரியனாகிய காய்பாவினிடத்திற்குக் கொண்டுபோனார்கள்; அங்கே வேதபாரகரும் மூப்பரும் கூடிவந்திரு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இயேசுவைப்பிடித்தவர்கள் அவரைப் பிரதான ஆசாரியனாகிய காய்பாவினிடத்திற்குக் கொண்டுபோனார்கள்; அங்கே வேதபாரகரும் மூப்பரும் கூடிவந்திரு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ரித்திரர் எப்போதும் உங்களிடத்திலிருக்கிறார்கள். நானோ எப்போதும் உங்களிடத்தில் இர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துரு அவருக்குப் பிரதியுத்தரமாக: உமதுநிமித்தம் எல்லாரும் இடறலடைந்தாலும், நான் ஒருக்காலும் இடறலடையே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ள் இந்தத் தைலத்தை என் சரீரத்தின் மேல் ஊற்றினது என்னை அடக்கம் பண்ணுவதற்கு எத்தனமான செய்கையாயிர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ேதுரு, தூரத்திலே அவருக்குப் பின்சென்று, பிரதான ஆசாரியனுடைய அரமனைவரைக்கும் வந்து, உள்ளே பிரவேசித்து, முடிவைப்பார்க்கும்படி சேவகரோடே உட்கார்ந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ேதுரு, தூரத்திலே அவருக்குப் பின்சென்று, பிரதான ஆசாரியனுடைய அரமனைவரைக்கும் வந்து, உள்ளே பிரவேசித்து, முடிவைப்பார்க்கும்படி சேவகரோடே உட்கார்ந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பன்னிருவரில் ஒருவனாகிய யூதாஸ்காரியோத்து என்பவன் பிரதான ஆசாரியரிடத்திற்குப்போய்: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பிரதான ஆசாரியரும் மூப்பரும் சங்கத்தார் யாவரும் இயேசுவைக் கொலைசெய்யும்படி அவருக்கு விரோதமாய்ப் பொய்ச்சாட்சி தேடி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ை உங்களுக்குக் காட்டிக்கொடுக்கிறேன், நீங்கள் எனக்கு என்ன கொடுக்கிறீர்கள் என்றான். அவர்கள் அவனுக்கு முப்பது வெள்ளிக்காசைக் கொடுக்க உடன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ை உங்களுக்குக் காட்டிக்கொடுக்கிறேன், நீங்கள் எனக்கு என்ன கொடுக்கிறீர்கள் என்றான். அவர்கள் அவனுக்கு முப்பது வெள்ளிக்காசைக் கொடுக்க உடன்ப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ஒருவரும் அகப்படவில்லை; அநேகர் வந்து பொய் சாட்சி சொல்லியும் அவர்கள் சாட்சி ஒவ்வவில்லை; கடைசியிலே இரண்டு பொய்சாட்சிகள் வந்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னை நோக்கி: இந்த இராத்திரியிலே சேவல் கூவுகிறதற்கு முன்னே, நீ என்னை மூன்று தரம்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முதல் அவன் அவரைக் காட்டிக்கொடுப்பதற்குச் சமயம் பார்த்துக்கொண்டிருந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த அப்பப்பண்டிகையின் முதல் நாளிலே, சீஷர்கள் இயேசுவினிடத்தில் வந்து: பஸ்காவைப் புசிப்பதற்கு நாங்கள் எங்கே உமக்கு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த அப்பப்பண்டிகையின் முதல் நாளிலே, சீஷர்கள் இயேசுவினிடத்தில் வந்து: பஸ்காவைப் புசிப்பதற்கு நாங்கள் எங்கே உமக்கு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தேவனுடைய ஆலயத்தை இடித்துப்போடவும், மூன்று நாளைக்குள்ளே அதைக் கட்டவும் என்னாலே ஆகும் என்றான் என்று இவன் சொன்னான் என்ற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தேவனுடைய ஆலயத்தை இடித்துப்போடவும், மூன்று நாளைக்குள்ளே அதைக் கட்டவும் என்னாலே ஆகும் என்றான் என்று இவன் சொன்னான்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ப்பொழுது, பிரதான ஆசாரியன் எழுந்திருந்து, அவரை நோக்கி: இவர்கள் உனக்கு விரோதமாய் சாட்சி சொல்லுகிறதைக்குறித்து நீ ஒன்றும் சொல்லுகிறதில்லையா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ப்பொழுது, பிரதான ஆசாரியன் எழுந்திருந்து, அவரை நோக்கி: இவர்கள் உனக்கு விரோதமாய் சாட்சி சொல்லுகிறதைக்குறித்து நீ ஒன்றும் சொல்லுகிறதில்லையா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இயேசுவோ பேசாமலிருந்தார். அப்பொழுது, பிரதான ஆசாரியன் அவரை நோக்கி: நீ தேவனுடைய குமாரனாகிய கிறிஸ்துதானா? அதை எங்களுக்குச் சொல்லும்படி ஜீவனுள்ள தேவன்பேரில் உன்னை ஆணையிட்டுக் கேட்கிறேன்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அதற்கு இயேசு: நீர் சொன்னபடிதான்; அன்றியும் மனுஷகுமாரன் சர்வ வல்லவருடைய வலது பாரிசத்தில் வீற்றிருப்பதையும் வானத்தின் மேகங்கள்மேல் வருவதையும் இதுமுதல் காண்பீர்களென்று உங்களுக்குச் சொல்லுகிறேன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அதற்கு இயேசு: நீர் சொன்னபடிதான்; அன்றியும் மனுஷகுமாரன் சர்வ வல்லவருடைய வலது பாரிசத்தில் வீற்றிருப்பதையும் வானத்தின் மேகங்கள்மேல் வருவதையும் இதுமுதல் காண்பீர்களென்று உங்களுக்குச் சொல்லுகிற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னை நோக்கி: இந்த இராத்திரியிலே சேவல் கூவுகிறதற்கு முன்னே, நீ என்னை மூன்று தரம்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பிரதான ஆசாரியன் தன் வஸ்திரங்களைக் கிழித்துக்கொண்டு: இவன் தேவதூஷணம் சொன்னான்; இனிச் சாட்சிகள் நமக்கு வேண்டியதென்ன? இதோ இவன் தூஷணத்தை இப்பொழுது கேட்டீர்கள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பிரதான ஆசாரியன் தன் வஸ்திரங்களைக் கிழித்துக்கொண்டு: இவன் தேவதூஷணம் சொன்னான்; இனிச் சாட்சிகள் நமக்கு வேண்டியதென்ன? இதோ இவன் தூஷணத்தை இப்பொழுது கேட்டீர்கள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் நகரத்திலே இன்னானிடத்திற்குப் போய்: என் வேளை சமீபமாயிருக்கிறது, உன் வீட்டிலே என் சீஷரோடேகூடப் பஸ்காவை ஆசரிப்பேன் என்று போதகர் சொல்லுகிறார் என்று அவனுக்குச் சொல்லுங்கள் என்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் நகரத்திலே இன்னானிடத்திற்குப் போய்: என் வேளை சமீபமாயிருக்கிறது, உன் வீட்டிலே என் சீஷரோடேகூடப் பஸ்காவை ஆசரிப்பேன் என்று போதகர் சொல்லுகிறார் என்று அவனுக்குச் சொல்லுங்கள் என்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உங்களுக்கு என்னமாய்த் தோன்றுகிறதென்று கேட்டான். அதற்கு அவர்கள்: மரணத்துக்குப் பாத்திரனாயிருக்கிறான் என்ற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உங்களுக்கு என்னமாய்த் தோன்றுகிறதென்று கேட்டான். அதற்கு அவர்கள்: மரணத்துக்குப் பாத்திரனாயிருக்கிறான் என்ற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கற்பித்தபடி சீஷர்கள் போய், பஸ்காவை ஆயத்தம் பண்ண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ப்பொழுது, அவருடைய முகத்தில் துப்பி, அவரைக் குட்டினார்கள்; சிலர் அவரைக் கன்னத்தில் அறைந்து: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யங்காலமானபோது, பன்னிருவரோடுங்கூட அவர் பந்தியிருந்த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போஜனம்பண்ணுகையில், அவர்: உங்களிலொருவன் என்னைக் காட்டிக்கொடுப்ப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ப் பேதுரு: நான் உம்மோடே மரிக்கவேண்டியதாயிருந்தாலும், உம்மை மறுதலிக்கமாட்டேன் என்றான்; சீஷர்கள் எல்லாரும் அப்படியே சொன்ன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கிறிஸ்துவே, உம்மை அடித்தவன் யார்? அதை ஞானதிருஷ்டியினால் எங்களுக்குச் சொல்லும் என்ற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அவர்கள் மிகவும் துக்கமடைந்து, அவரை நோக்கி: ஆண்டவரே நானோ, நானோ? என்று ஒவ்வொருவராய்க் கேட்கத்தொடங்கின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அத்தருணத்தில் பேதுரு வெளியே வந்து அரமனை முற்றத்தில் உட்கார்ந்திருந்தான். அப்பொழுது, வேலைக்காரி ஒருத்தி அவனிடத்தில் வந்து: நீயும் கலிலேயனாகிய இயேசுவோடே கூட இருந்தாய் என்றா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பிரதியுத்தரமாக: என்னோடே கூடத் தாலத்தில் கையிடுகிறவனே என்னைக் காட்டிக்கொடுப்ப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குமாரன் தம்மைக்குறித்து எழுதியிருக்கிறபடியே போகிறார்; ஆகிலும் எந்த மனுஷனால் மனுஷகுமாரன் காட்டிக்கொடுக்கப்படுகிறாரோ, அந்த மனுஷனுக்கு ஐயோ;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குமாரன் தம்மைக்குறித்து எழுதியிருக்கிறபடியே போகிறார்; ஆகிலும் எந்த மனுஷனால் மனுஷகுமாரன் காட்டிக்கொடுக்கப்படுகிறாரோ, அந்த மனுஷனுக்கு ஐயோ;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தற்கு அவன்: நீ சொல்லுகிறது எனக்குத் தெரியாது என்று எல்லாருக்கும் முன்பாக மறுதலித்த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க் காட்டிக்கொடுத்த யூதாசும் அவரை நோக்கி: ரபீ, நானோ? என்றான்; அதற்கு அவர்: நீ சொன்னபடிதான் என்றார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அவன், வாசல் மண்டபத்திற்குப் போனபொழுது வேறொருத்தி அவனைக் கண்டு: இவனும் நசரேனாகிய இயேசுவோடே கூட இருந்தான் என்று அங்கே இருந்தவர்களுக்குச் சொன்னா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அவன், வாசல் மண்டபத்திற்குப் போனபொழுது வேறொருத்தி அவனைக் கண்டு: இவனும் நசரேனாகிய இயேசுவோடே கூட இருந்தான் என்று அங்கே இருந்தவர்களுக்குச் சொன்ன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ने भी क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 ने उस से कहा, तू कह चुका: जब वे खा रहे थे, तो यीशु ने रोटी ली, और आशीष मांग कर तोड़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को देकर कहा, लो, खाओ; यह मेरी दे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उस ने कटोरा लेकर, धन्यवाद किया, और उन्हें देकर कहा, तुम सब इस में से पी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्योंकि यह वाचा का मेरा वह लोहू है, जो बहुतों के लिये पापों की क्षमा के निमित्त बह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उस ने शपथ खाकर फिर इन्कार किया कि मैं उस मनुष्य को नहीं ज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थोड़ी देर के बाद, जो वहां खड़े थे, उन्होंने पतरस के पास आकर उस से कहा, सचमुच तू भी उन में से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क्योंकि तेरी बोली तेरा भेद खोल दे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तब वह धिक्कार देने और शपथ खाने लगा, कि मैं उस मनुष्य को नहीं जानता; और तुरन्त मुर्ग ने बांग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तब पतरस को यीशु की कही हुई बात स्मरण आई की मुर्ग के बांग देने से पहिले तू तीन बार मेरा इन्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गा और वह बाहर जाकर फूट फूट कर रो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यीशु ने अपने चेलों के साथ गतसमनी नाम एक स्थान में आया और अपने चेलों से कहने लगा कि यहीं बैठ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मैं तुम से कहता हूं, कि दाख का यह रस उस दिन तक कभी न पीऊंगा, जब तक तुम्हारे साथ अपने पित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 में नया न पीऊ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वे भजन गाकर जैतून पहाड़ पर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ना, जब तक कि मैं वहां जाकर प्रार्थना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वह पतरस और जब्दी के दोनों पुत्रों को साथ ले गया, और उदास और व्याकुल हो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उस ने उन से कहा; मेरा जी बहुत उदास है, यहां तक कि मेरे प्राण निकला चाहते: तुम यहीं ठहरो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साथ जागत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फिर वह थोड़ा और आगे बढ़कर मुंह के बल गिरा, और यह प्रार्थना करने लगा, कि हे मेरे पिता, यदि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े, तो यह कटोरा मुझ से टल जाए; तौभी जैसा मैं चाहता हूं वैसा नहीं, परन्तु जैसा तू चाहता है वैस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फिर चेलों के पास आकर उन्हें सोते पाया, और पतरस से कहा; क्या तुम मेरे साथ एक घड़ी भी न जाग सक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यीशु ने उन से कहा; तुम सब आज ही रात को मेरे विषय में ठोकर खाओगे; क्योंकि लिखा है, 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ागते रहो, और प्रार्थना करते रहो, कि तुम परीक्षा में न पड़ो: आत्मा तो तैयार है, परन्तु शरी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र्ब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फिर उस ने दूसरी बार जाकर यह प्रार्थना की; कि हे मेरे पिता, यदि यह मेरे पीए बिना नहीं हट सकता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इच्छा पूर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उस ने आकर उन्हें फिर सोते पाया, क्योंकि उन की आंखें नींद से भर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उन्हें छोड़कर फिर चला गया, और वही बात फिर कहकर, तीसरी बार प्रार्थना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उस ने चेलों के पास आकर उन से कहा; अब सोते रहो, और विश्राम करो: देखो, घड़ी आ पहुंची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का पुत्र पापियों के हाथ पकड़व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उठो, चलें; देखो, मेरा पकड़वाने वाला निकट आ पहुंच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वह यह कह ही रहा था, कि देखो यहूदा जो बारहों में से एक था, आया, और उसके साथ महायाजकों और लोग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वाहे को मारूंगा; और झुण्ड की भेड़ें तित्तर बित्तर हो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नियों की ओर से बड़ी भीड़, तलवारें और लाठियां लिए हुए आ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उसके पकड़वाने वाले ने उन्हें यह पता दिया था कि जिस को मैं चूम लूं वही है; उसे पकड़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तुरन्त यीशु के पास आकर कहा; हे रब्बी नमस्कार; और उस को बहुत चू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यीशु ने उस से कहा; हे मित्र, जिस काम के लिये तू आया है, उसे कर ले। तब उन्होंने पास आकर यीशु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डाले, और उसे पकड़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देखो, यीशु के साथियों में से एक ने हाथ बढ़ाकर अपनी तलवार खींच ली और महायाजक के दास पर चल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का कान उड़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ीशु ये सब बातें कह चुका, तो अपने चेलों से क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तब यीशु ने उस से कहा; अपनी तलवार काठी में रख ले क्योंकि जो तलवार चलाते हैं, वे सब तलवार से 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ए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मैं अपने जी उठने के बाद तुम से पहले गलील को 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ुम जानते हो, कि दो दिन के बाद फसह का पर्व्व होगा; और मनुष्य का पुत्र क्रूस पर चढ़ाए जा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ड़वा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क्या तू नहीं समझता, कि मैं अपने पिता से बिनती कर सकता हूं, और वह स्वर्गदूतों की बारह पलट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 मेरे पास अभी उपस्थित कर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महायाजक और प्रजा के पुरिनए काइफा नाम महायाजक के आंगन में इकट्ठ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आपस में विचार करने लगे कि यीशु को छल से पकड़कर मार डा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परन्तु पवित्र शास्त्र की वे बातें कि ऐसा ही होना अवश्य है, क्योंकर पूरी होंग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न्तु वे कहते थे, कि पर्व्व के समय नहीं; कहीं ऐसा न हो कि लोगों में बलवा मच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यीशु बैतनिय्याह में शमौन कोढ़ी के घर में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उसी घड़ी यीशु ने भीड़ से कहा; क्या तुम तलवारें और लाठियां लेकर मुझे डाकू के समान पकड़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 पर पतरस ने उस से कहा, यदि सब तेरे विषय में ठोकर खाएं तो खाएं, परन्तु मैं कभी भी ठोक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े हो? मैं हर दिन मन्दिर में बैठकर उपदेश दिया करता था, और तुम ने मुझे नहीं पक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ो एक स्त्री संगमरमर के पात्र में बहुमोल इत्र लेकर उसके पास आई, और जब वह भोजन करने बैठा था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सिर पर उण्डे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 देखकर, उसके चेले रिसयाए और कहने लगे, इस का क्यों सत्यनाश किया ग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परन्तु यह सब इसलिये हुआ है, कि भविष्यद्वक्ताओं के वचन के पूरे हों: तब सब चेले उसे छोड़कर भाग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 तो अच्छे दाम पर बिक कर कंगालों को बांटा जा सक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जानकर यीशु ने उन से कहा, स्त्री को क्यों सताते हो? उस ने मेरे साथ भलाई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और यीशु के पकड़ने वाले उस को काइफा नाम महायाजक के पास ले गए, जहां शास्त्री और पुरिनए इकट्ठ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ंगाल तुम्हारे साथ सदा रहते हैं, परन्तु मैं तुम्हारे साथ सदैव न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मेरी देह पर जो यह इत्र उण्डेला है, वह मेरे गाढ़े जाने के लिये किय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तुम से सच कहता हूं, कि सारे जगत में जहां कहीं यह सुसमाचार प्रचार किया जाएगा, वहां उसके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ा वर्णन भी उसके स्मरण में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और पतरस दूर से उसके पीछे पीछे महायाजक के आंगन तक गया, और भीतर जाकर अन्त देखने को प्यादों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यहूदा इस्करियोती नाम बारह चेलों में से एक ने महायाजकों के पास जाकर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महायाजक और सारी महासभा यीशु को मार डालने के लिये उसके विरोध में झूठी गवाही की खोज में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मैं उसे तुम्हारे हाथ पकड़वा दूं, तो मुझे क्या दोगे? उन्होंने उसे तीस चान्दी के सिक्के तौल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परन्तु बहुत से झूठे गवाहों के आने पर भी न प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ीशु ने उस से कहा, मैं तुम से सच कहता हूं, कि आज ही रात को मुर्गे के बांग देने से पहिले, तू त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ह उसी समय से उसे पकड़वाने का अवसर ढूंढ़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अखमीरी रोटी के पर्व्व के पहिले दिन, चेले यीशु के पास आकर पूछने लगे; तू कहां चाहता है कि हम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फसह खाने की तैयारी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अन्त में दो जनों ने आकर कहा, कि उस ने कहा है; कि मैं परमेश्वर के मन्दिर को ढा सकता हूं औ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न दिन में बना सक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तब महायाजक ने खड़े होकर उस से कहा, क्या तू कोई उत्तर नहीं देता? ये लोग तेरे विरोध में क्या गवा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े हैं? परन्तु यीशु चुप रहा: महायाजक ने उस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मैं तुझे जीवते परमेश्वर की शपथ देता हूं, कि यदि तू परमेश्वर का पुत्र मसीह है, तो हम से कह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यीशु ने उस से कहा; तू ने आप ही कह दिया: वरन मैं तुम से यह भी कहता हूं, कि अब से तुम मनुष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को सर्वशक्तिमान की दाहिनी ओर बैठे, और आकाश के बादलों पर आते देख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र मुझ से मुकर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तब महायाजक ने अपने वस्त्र फाड़कर कहा, इस ने परमेश्वर की निन्दा की है, अब हमें गवाहों का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योज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कहा, नगर में फुलाने के पास जाकर उस से कहो, कि गुरू कहता है, कि मेरा समय निकट है, मै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के साथ तेरे यहां पर्व्व मन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देखो, तुम ने अभी यह निन्दा सुनी है! तुम क्या समझते हो? उन्होंने उत्तर दिया, यह वध होने के योग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सो चेलों ने यीशु की आज्ञा मानी, और फसह तैय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तब उन्होंने उस के मुंह पर थूका, और उसे घूंसे मारे, औरों ने थप्पड़ मार क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सांझ हुई, तो वह बारहों के साथ भोजन करने के लिये बै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वे खा रहे थे, तो उस ने कहा, मैं तुम से सच कहता हूं, कि तुम में से एक मुझे पकड़व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तरस ने उस से कहा, यदि मुझे तेरे साथ मरना भी हो, तौभी, मैं तुझ से कभी न मुकरूंगा: और ऐसा ही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हे मसीह, हम से भविष्यद्ववाणी करके कह: कि किस ने तुझे मार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 पर वे बहुत उदास हुए, और हर एक उस से पूछने लगा, हे गुरू, क्या वह मैं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और पतरस बाहर आंगन में बैठा हुआ था: कि एक लौंड़ी ने उसके पास आकर कहा; तू भी यीशु गलीली के साथ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ने उत्तर दिया, कि जिस ने मेरे साथ थाली में हाथ डाला है, वही मुझे पकड़व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मनुष्य का पुत्र तो जैसा उसके विषय में लिखा है, जाता ही है; परन्तु उस मनुष्य के लिये शोक है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्वारा मनुष्य का पुत्र पकड़वाया जाता है: यदि उस मनुष्य का जन्म न होता, तो उसके लिये भला हो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उस ने सब के साम्हने यह कह कर इन्कार किया और कहा, मैं नहीं जानता तू क्या कह र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के पकड़वाने वाले यहूदा ने कहा कि हे रब्बी, क्या वह मैं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जब वह बाहर डेवढ़ी में चला गया, तो दूसरी ने उसे देखकर उन से जो वहां थे कहा; यह भी तो यीशु नास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2026-09-05T22:13:30Z</dcterms:created>
  <dcterms:modified xsi:type="dcterms:W3CDTF">2026-09-05T22:13:30Z</dcterms:modified>
  <dc:title>मत्ती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