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presProps" Target="presProps.xml"/>
  <Relationship Id="rId24" Type="http://schemas.openxmlformats.org/officeDocument/2006/relationships/viewProps" Target="viewProps.xml"/>
  <Relationship Id="rId25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சன்மார்க்கர் இதற்காகப் பிரமிப்பார்கள்; குற்றமில்லாதவன் மாயக்காரனுக்கு விரோதமாக எழும்புவான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நீதிமான் தன் வழியை உறுதியாய்ப் பிடிப்பான்; சுத்தமான கைகளுள்ளவன் மேன்மேலும் பலத்துப்போவான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நீதிமான் தன் வழியை உறுதியாய்ப் பிடிப்பான்; சுத்தமான கைகளுள்ளவன் மேன்மேலும் பலத்துப்போவான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இப்போதும் நீங்கள் எல்லாரும் போய்வாருங்கள்; உங்களில் ஞானமுள்ள ஒருவனையும் காணேன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இப்போதும் நீங்கள் எல்லாரும் போய்வாருங்கள்; உங்களில் ஞானமுள்ள ஒருவனையும் காணேன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என் நாட்கள் போயிற்று, என் இருதயத்தில் எனக்கு உண்டாயிருந்த சிந்தனைகள் அற்றுப்போயிற்று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வைகள் இரவைப் பகலாக்கிற்று; இருளை வெளிச்சம் தொடர்ந்துவரும் என்று எண்ணச்செய்தது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ப்படி நான் காத்துக்கொண்டிருந்தாலும், பாதாளம் எனக்கு வீடாயிருக்கும்; இருளில் என் படுக்கையைப் போடுவேன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ழிவைப்பார்த்து, நீ எனக்குத் தகப்பன் என்கிறேன்; புழுக்களைப்பார்த்து, நீங்கள் எனக்குத் தாயும் எனக்குச் சகோதரியும் என்கிறேன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என் நம்பிக்கை இப்போது எங்கே? நான் நம்பியிருந்ததைக் காண்பவன் யார்?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என் சுவாசம் ஒழிகிறது; என் நாட்கள் முடிகிறது; பிரேதக்குழி எனக்கு ஆயத்தமாயிருக்கிறது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அது பாதாளத்தின் காலுக்குள் இறங்கும்; அப்போது தூளில் ஏகமாய் இளைப்பாறுவோம் என்றான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பரியாசம்பண்ணுகிறவர்கள் என்னிடத்தில் இல்லையோ? அவர்கள் செய்யும் அநியாயங்களை என் கண் பார்த்துக்கொண்டிருக்கிறது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தேவரீர் என் காரியத்தை மேல்போட்டுக்கொண்டு, எனக்காகப் பிணைப்படுவீராக; வேறே யார் எனக்குக் கைகொடுக்கத்தக்கவர்?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நீர் அவர்கள் இருதயத்துக்கு ஞானத்தை மறைத்தீர்; ஆகையால் அவர்களை உயர்த்தாதிருப்பீர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எவன் தன் சிநேகிதருக்குக் கேடாகத் துரோகம் பேசுகிறானோ, அவன் பிள்ளைகளின் கண்களும் பூத்துப்போகும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ஜனங்களுக்குள்ளே அவர் என்னைப் பழமொழியாக வைத்தார்; அவர்கள் முகத்துக்குமுன் நான் அருவருப்பானேன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இதினிமித்தம் என் கண்கள் சஞ்சலத்தினால் இருளடைந்தது; என் அவயவங்களெல்லாம் நிழலைப்போலிருக்கிறது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சன்மார்க்கர் இதற்காகப் பிரமிப்பார்கள்; குற்றமில்லாதவன் மாயக்காரனுக்கு விரோதமாக எழும்புவான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1618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7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ypocrit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7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The righteous also shall hold on his way, and he that has clean hands shall be stronger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7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tronge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7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But as for you all, do all of you return, and come now: for I cannot find one wise man among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7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you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7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My days are past, my purposes are broken off, even the thoughts of my hear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7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They change the night into day: the light is short because of darknes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7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If I wait, the grave is mine house: I have made my bed in the darknes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I have said to corruption, You are my father: to the worm, You are my mother, and my siste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7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And where is now my hope? as for my hope, who shall see it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7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My breath is corrupt, my days are extinct, the graves are ready for m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7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They shall go down to the bars of the pit, when our rest together is in the dus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7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Are there not mockers with me? and does not mine eye continue in their provocation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7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Lay down now, put me in a guarantor with you; who is he that will shake hands with me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7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For you have hid their heart from understanding: therefore shall you not exalt the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7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He that speaks flattery to his friends, even the eyes of his children shall fail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7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He has made me also a byword of the people; and in old times I was as a timbrel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Mine eye also is dim by reason of sorrow, and all my members are as a shadow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7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Upright men shall be astonished at this, and the innocent shall stir up himself against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7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47">
  <a:themeElements>
    <a:clrScheme name="Theme4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2026-06-03T15:18:28Z</dcterms:created>
  <dcterms:modified xsi:type="dcterms:W3CDTF">2026-06-03T15:18:28Z</dcterms:modified>
  <dc:title>யோபு : 17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