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 நம்மை காத்திடும்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வாரே ஆவி தன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ிடுவோம் துதி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ம்மை நினைத்த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முழுவதும் வாழ்த்தியே து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 தூயாதி தூயோ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உயர்த்திடுவோம் – தேச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ஜனங்களே கைகொட்டி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த்தோ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ிடுவோமே ஆர்ப்பரித்திடுவ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ாகிய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அதிசயமானவரா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ெங்கும் மகத்துவமான ராஜாவ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ாட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ோற்றிப் பாடிடுவ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2026-09-15T16:57:04Z</dcterms:created>
  <dcterms:modified xsi:type="dcterms:W3CDTF">2026-09-15T16:57:04Z</dcterms:modified>
  <dc:title>துதிப் பாடல்கள் : 1101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