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 நம்மை காத்திடும் தேவ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வாரே ஆவி தன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ற்றிடுவோம் துதிய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நம்மை நினைத்த தேவ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் முழுவதும் வாழ்த்தியே து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பாத்திரர் தூயாதி தூயோ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 உயர்த்திடுவோம் – தேச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ஜனங்களே கைகொட்டி தேவ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சத்தத்தோட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ிடுவோமே ஆர்ப்பரித்திடுவோ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வராகிய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அதிசயமானவரா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ெங்கும் மகத்துவமான ராஜாவ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பாட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ப் போற்றிப் பாடிடுவோ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2026-07-31T14:02:29Z</dcterms:created>
  <dcterms:modified xsi:type="dcterms:W3CDTF">2026-07-31T14:02:29Z</dcterms:modified>
  <dc:title>துதிப் பாடல்கள் : 1101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