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presProps" Target="presProps.xml"/>
  <Relationship Id="rId15" Type="http://schemas.openxmlformats.org/officeDocument/2006/relationships/viewProps" Target="viewProps.xml"/>
  <Relationship Id="rId1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சகோதரர்நிமித்தமும் என் சிநேகிதர் நிமித்தமும் உன்னில் சமாதானம் இருப்பதாக என்ப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ங்கள் தேவனாகிய கர்த்தரின் ஆலயத்தினிமித்தம் உனக்கு நன்மையுண்டாகத் தேட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ுடைய ஆலயத்திற்குப் போவோம் வாருங்கள் என்று எனக்கு அவர்கள் சொன்னபோது மகிழ்ச்சியாயிருந்த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ருசலேமே, உன் வாசல்களில் எங்கள் கால்கள் நிற்கலாயிற்ற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ருசலேம் இசைவிணைப்பான நகரமாய்க் கட்டப்பட்ட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ங்கே இஸ்ரவேலுக்குச் சாட்சியாகக் கர்த்தருடைய ஜனங்களாகிய கோத்திரங்கள் கர்த்தரின் நாமத்தை ஸ்தோத்திரிப்பதற்குப் போ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ங்கே இஸ்ரவேலுக்குச் சாட்சியாகக் கர்த்தருடைய ஜனங்களாகிய கோத்திரங்கள் கர்த்தரின் நாமத்தை ஸ்தோத்திரிப்பதற்குப் போக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ங்கே தாவீதின் வம்சத்தாருடைய சிங்காசனங்களாகிய நியாயாசனங்கள் வைக்கப்பட்ட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ருசலேமின் சமாதானத்துக்காக வேண்டிக்கொள்ளுங்கள்; உன்னை நேசிக்கிறவர்கள் சுகித்திருப்பார்களாக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உன் அலங்கத்திற்குள்ளே சமாதானமும், உன் அரமனைகளுக்குள்ளே சுகமும் இ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79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my brethren and companions' sakes, I will now say, Peace be withi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ecause of the house of the LORD our God I will seek your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 was glad when they said unto me, Let us go into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ur feet shall stand within your gates, 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Jerusalem is built as a city that is compact togeth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Where the tribes go up, the tribes of the LORD, unto the testimony of Israel, to give thanks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For there are set thrones of judgment, the thrones of the house of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Pray for the peace of Jerusalem: they shall prosper that lov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Peace be within your walls, and prosperity within your pa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2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2026-07-18T19:07:44Z</dcterms:created>
  <dcterms:modified xsi:type="dcterms:W3CDTF">2026-07-18T19:07:44Z</dcterms:modified>
  <dc:title>சங்கீதம் : 122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