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M a pilgrim, and I'm a stranger, 
I can tarry, I can tarry but a night ; 
Do not detain me, for I am going 
To where the streamlets are ever flow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m a pil - grim, . . and I'm a stran - ger ; . . 
I can tarry, I can tarry but a night : . . . 
I'M a pil - grim, . . and I'm a stran - - ger ! . . 
1 can tarry, I can tarry but a night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f that city, to which I journey, 
My Redeemer, my Redeemer is the light; 
There is no sorrow, nor any sighing, 
Nor any tears there, nor any dy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the sunbeams are ever shining ; 
Oh, my longing heart, my longing 
heart is there ;  
Here in this country, so dark and dreary,
1 long have wandered forlorn and wear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2026-09-14T09:25:58Z</dcterms:created>
  <dcterms:modified xsi:type="dcterms:W3CDTF">2026-09-14T09:25:58Z</dcterms:modified>
  <dc:title>Hymn : 827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