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 was very angry when I heard their cry and these word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I consulted with myself, and I rebuked the nobles, and the rulers, and said unto them, All of you exact interest, every one of his brother. And I set a great assembly against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was a great cry of the people and of their wives against their brethren the Jew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said unto them, We after our ability have redeemed our brethren the Jews, which were sold unto the heathen; and will all of you even sell your brethren? or shall they be sold unto us? Then held they their peace, and found nothing to answ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so I said, It is not good that all of you do: ought all of you not to walk in the fear of our God because of the reproach of the heathen our enemi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so I said, It is not good that all of you do: ought all of you not to walk in the fear of our God because of the reproach of the heathen our enemi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 likewise, and my brethren, and my servants, might exact of them money and corn: I pray you, let us leave off this interes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 likewise, and my brethren, and my servants, might exact of them money and corn: I pray you, let us leave off this interes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Restore, I pray you, to them, even this day, their lands, their vineyards, their olive yards, and their houses, also the hundredth part of the money, and of the corn, the wine, and the oil, that all of you exact of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was a great cry of the people and of their wives against their brethren the Jew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they, We will restore them, and will require nothing of them; so will we do as you says. Then I called the priests, and took an oath of them, that they should do according to this promis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so I shook my lap, and said, So God shake out every man from his house, and from his labour, that performs not this promise, even thus be he shaken out, and emptied. And all the congregation said, Amen, and praised the LORD. And the people did according to this promis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re were that said, We, our sons, and our daughters, are many: therefore we take up corn for them, that we may eat, and liv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former governors that had been before me were chargeable unto the people, and had taken of them bread and wine, beside forty shekels of silver; yea, even their servants bare rule over the people: but so did not I, because of the fear of G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a, also I continued in the work of this wall, neither bought we any land: and all my servants were gathered thither unto the work.]]></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a, also I continued in the work of this wall, neither bought we any land: and all my servants were gathered thither unto the work.]]></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there were at my table an hundred and fifty of the Jews and rulers, beside those that came unto us from among the heathen that are about 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Moreover there were at my table an hundred and fifty of the Jews and rulers, beside those that came unto us from among the heathen that are about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nk upon me, my God, for good, according to all that I have done for this peop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re were that said, We, our sons, and our daughters, are many: therefore we take up corn for them, that we may eat, and liv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nk upon me, my God, for good, according to all that I have done for this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me also there were that said, We have mortgaged our lands, vineyards, and houses, that we might buy corn, because of the dear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me also there were that said, We have mortgaged our lands, vineyards, and houses, that we might buy corn, because of the deart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 were also that said, We have borrowed money for the king's tribute, and that upon our lands and vineyard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 were also that said, We have borrowed money for the king's tribute, and that upon our lands and vineyard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எங்கள் உடலும் எங்கள் சகோதரர் உடலும் சரி; எங்கள் பிள்ளைகளும் அவர்கள் பிள்ளைகளும் சரி; ஆனாலும்,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எங்கள் குமாரரையும் எங்கள் குமாரத்திகளையும் அடிமைத்தனத்திற்கு உட்படுத்தவேண்டிய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 எங்கள் குமாரத்திகளில் சிலர் அடிமைப்பட்டுமிருக்கிறார்கள்; அவர்களை மீட்க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வாகமில்லை; எங்கள் நிலங்களும் எங்கள் திராட்சத்தோட்டங்களும் வேறே மனிதர் கைவசமாயிற்று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கூக்குரலையும், இந்தவார்த்தைகளையும் நான் கேட்டபோது, மிகவும் 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 மனதிலே ஆலோசனைபண்ணி, பிற்பாடு பிரபுக்களையும் அதிகாரிகளையும் கடிந்துகொண்டு: நீங்கள் அ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சகோதரர்மேல் ஏன் வட்டி சுமத்துகிறீர்கள் என்று சொல்லி, அவர்களுக்கு விரோதமாக ஒரு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டிவரச்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நோக்கி: புறஜாதியாருக்கு விற்கப்பட்ட யூதராகிய எங்கள் சகோதரரை நாங்கள்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க்குத்தக்கதாய் மீட்டிருக்கையில், நீங்கள் திரும்ப உங்கள் சகோதரரை விற்கலாமா? இவர்கள் ந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ஜனங்களுக்குள் அநேகரும் அவர்களுடைய ஸ்திரீகளும் யூதராகிய தங்கள் சகோதரர்மேல் முறையிடுகிற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ப்பட்டுப்போகலாமா என்றேன்; அப்பொழுது அவர்கள் மறு உத்தரவு சொல்ல இடமில்லாமல் மவுன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நான் அவர்களை நோக்கி: நீங்கள் செய்கிற காரியம் நல்லதல்ல; நம்முடைய பகைஞராகிய புறஜா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ந்திக்கிறதினிமித்தம் நீங்கள் நம்முடைய தேவனுக்குப் பயந்து ந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னும் என் சகோதரரும் என் வேலைக்காரரும் இவ்விதமாகவா அவர்களுக்குப் பணமும் தானிய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கொடுத்திருக்கிறோம்? இந்த வட்டியை விட்டுவிடுவோ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இன்றைக்கு அவர்கள் நிலங்களையும், அவர்கள் திராட்சத்தோட்டங்களை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த்தோப்புகளையும், அவர்கள் வீடுகளையும், நீங்கள் பணத்திலும் தானியத்திலும் திராட்சரச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யிலும் நூற்றுக்கொன்று வீதமாக அவர்களிடத்தில் தண்டிவருகிற வட்டியையும், அவர்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க்கொடுத்துவிடு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ர்கள் நாங்கள் அதைத் திரும்பக் கொடுத்துவிட்டு, இனி அப்படி அவர்களிடத்தில் கேட்க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ரலு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சொல்லுகிறபடியே செய்வோம் என்றார்கள்; அப்பொழுது நான் ஆசாரியர்களை அழைத்து, அவர்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யின்படி செய்ய அவர்களை ஆணையிடுவி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என் வஸ்திரத்தை உதறிப்போட்டு, இப்படி இந்த வார்த்தையை நிறைவேற்றாத எந்த மனிதனையு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ம் அவன் சம்பாத்தியத்திலும் இருந்து தேவன் உதறிப்போடக்கடவர்; இந்தப்பிரகாரமாக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றிப்போடப்பட்டு, வெறுமையாய்ப் போவானாக என்றேன்; அதற்குச் சபையார் எல்லாரும் ஆமெ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த் துதித்தார்கள்; பின்பு ஜனங்கள் இந்த வார்த்தையின்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யூதாதேசத்திலே அதிபதியாயிருக்கும்படி ராஜாவாகிய அர்தசஷ்டா எனக்குக் கற்பித்த நாளாகிய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தாம் வருஷம் தொடங்கி, அவருடைய முப்பத்திரண்டாம் வருஷம் வரைக்கும் இருந்த பன்னிரண்டு வருஷகால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 என் சகோதரரும் அதிபதிகள் வாங்குகிற படியை வாங்கிச் சாப்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னக்கு முன்னிருந்த அதிபதிகள் ஜனங்களுக்குப் பாரமாயிருந்து, அவர்கள் கையிலே அப்பமும் திராட்சர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ன்னவென்றால், அவர்களில் சிலர் நாங்கள் எங்கள் குமாரரோடும் எங்கள் குமாரத்திகளோ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னதும் அல்லாமல், நாற்பதுசேக்கல் வெள்ளியும் வாங்கிவந்தார்கள்; அவர்கள் வேலைக்காரர் முத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மேல் அதிகாரம் செலுத்தினார்கள்; நானோ தேவனுக்குப் பயந்ததினால் இப்படிச் செய்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 வயலையாவது நாங்கள் கொள்ளவில்லை; அந்த அலங்கத்தின் வேலையிலே முயன்று நின்றே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ரனைவரும் கூட்டமாய் அந்த வேலைக்குக்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யூதரும் மூப்பருமான நூற்றைம்பதுபேரும், எங்களைச் சுற்றிலுமிருக்கிற புறஜாதிகளிட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டத்திற்கு வந்தவர்களும் என் பந்தியில் சா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ளொன்றுக்கு ஒரு காளையும், முதல் தரமான ஆறு ஆடும் சமைக்கப்பட்டது; பட்சிகளும் சமை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நாளைக்கு ஒருதரம் நானாவிதத் திராட்சரசமும் செலவழிந்தது. இப்படியெல்லாம் இருந்தபோதும், இ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பாடு கடினமாயிருந்தபடியால், அதிபதிகள் வாங்குகிற படியை நான் வாங்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ன் தேவனே, நான் இந்த ஜனத்துக்காகச் செய்த எல்லாவற்றின்படியும் எனக்கு நன்மையுண்டாக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ரானபடியினால், சாப்பிட்டுப் பிழைக்கும்படிக்கு நாங்கள் தானியத்தைக் கடனாக வாங்கினோ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வேறு சிலர் எங்கள் நிலங்களையும் எங்கள் திராட்சத்தோட்டங்களையும் எங்கள் வீடுகளையு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மானமாக வைத்து, இந்தப் பஞ்சத்திலே தானியம் வாங்கினோ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ன்னும் சிலர் ராஜாவுக்குத் தீர்வைசெலுத்த, நாங்கள் எங்கள் நிலங்கள்மேலு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த்தோட்டங்கள்மேலும், பணத்தைக் கடனாக வாங்கினோம்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5]]></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2026-08-01T12:10:20Z</dcterms:created>
  <dcterms:modified xsi:type="dcterms:W3CDTF">2026-08-01T12:10:20Z</dcterms:modified>
  <dc:title>நெகேமியா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