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Yet now our flesh is as the flesh of our brethren, our children as their children: and, lo, we bring into bondage our sons and our daughters to be servants, and some of our daughters are brought unto bondage already: neither is it in our power to redeem them; for other men have our lands and vineyards.]]></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Yet now our flesh is as the flesh of our brethren, our children as their children: and, lo, we bring into bondage our sons and our daughters to be servants, and some of our daughters are brought unto bondage already: neither is it in our power to redeem them; for other men have our lands and vineyards.]]></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Yet now our flesh is as the flesh of our brethren, our children as their children: and, lo, we bring into bondage our sons and our daughters to be servants, and some of our daughters are brought unto bondage already: neither is it in our power to redeem them; for other men have our lands and vineyards.]]></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Yet now our flesh is as the flesh of our brethren, our children as their children: and, lo, we bring into bondage our sons and our daughters to be servants, and some of our daughters are brought unto bondage already: neither is it in our power to redeem them; for other men have our lands and vineyards.]]></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I was very angry when I heard their cry and these words.]]></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n I consulted with myself, and I rebuked the nobles, and the rulers, and said unto them, All of you exact interest, every one of his brother. And I set a great assembly against them.]]></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n I consulted with myself, and I rebuked the nobles, and the rulers, and said unto them, All of you exact interest, every one of his brother. And I set a great assembly against them.]]></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n I consulted with myself, and I rebuked the nobles, and the rulers, and said unto them, All of you exact interest, every one of his brother. And I set a great assembly against them.]]></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I said unto them, We after our ability have redeemed our brethren the Jews, which were sold unto the heathen; and will all of you even sell your brethren? or shall they be sold unto us? Then held they their peace, and found nothing to answer.]]></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I said unto them, We after our ability have redeemed our brethren the Jews, which were sold unto the heathen; and will all of you even sell your brethren? or shall they be sold unto us? Then held they their peace, and found nothing to answer.]]></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re was a great cry of the people and of their wives against their brethren the Jews.]]></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I said unto them, We after our ability have redeemed our brethren the Jews, which were sold unto the heathen; and will all of you even sell your brethren? or shall they be sold unto us? Then held they their peace, and found nothing to answer.]]></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lso I said, It is not good that all of you do: ought all of you not to walk in the fear of our God because of the reproach of the heathen our enemies?]]></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lso I said, It is not good that all of you do: ought all of you not to walk in the fear of our God because of the reproach of the heathen our enemies?]]></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I likewise, and my brethren, and my servants, might exact of them money and corn: I pray you, let us leave off this interest.]]></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I likewise, and my brethren, and my servants, might exact of them money and corn: I pray you, let us leave off this interest.]]></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Restore, I pray you, to them, even this day, their lands, their vineyards, their olive yards, and their houses, also the hundredth part of the money, and of the corn, the wine, and the oil, that all of you exact of them.]]></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Restore, I pray you, to them, even this day, their lands, their vineyards, their olive yards, and their houses, also the hundredth part of the money, and of the corn, the wine, and the oil, that all of you exact of them.]]></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Restore, I pray you, to them, even this day, their lands, their vineyards, their olive yards, and their houses, also the hundredth part of the money, and of the corn, the wine, and the oil, that all of you exact of them.]]></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Restore, I pray you, to them, even this day, their lands, their vineyards, their olive yards, and their houses, also the hundredth part of the money, and of the corn, the wine, and the oil, that all of you exact of them.]]></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n said they, We will restore them, and will require nothing of them; so will we do as you says. Then I called the priests, and took an oath of them, that they should do according to this promise.]]></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re was a great cry of the people and of their wives against their brethren the Jews.]]></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n said they, We will restore them, and will require nothing of them; so will we do as you says. Then I called the priests, and took an oath of them, that they should do according to this promise.]]></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n said they, We will restore them, and will require nothing of them; so will we do as you says. Then I called the priests, and took an oath of them, that they should do according to this promise.]]></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lso I shook my lap, and said, So God shake out every man from his house, and from his labour, that performs not this promise, even thus be he shaken out, and emptied. And all the congregation said, Amen, and praised the LORD. And the people did according to this promise.]]></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lso I shook my lap, and said, So God shake out every man from his house, and from his labour, that performs not this promise, even thus be he shaken out, and emptied. And all the congregation said, Amen, and praised the LORD. And the people did according to this promise.]]></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lso I shook my lap, and said, So God shake out every man from his house, and from his labour, that performs not this promise, even thus be he shaken out, and emptied. And all the congregation said, Amen, and praised the LORD. And the people did according to this promise.]]></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lso I shook my lap, and said, So God shake out every man from his house, and from his labour, that performs not this promise, even thus be he shaken out, and emptied. And all the congregation said, Amen, and praised the LORD. And the people did according to this promise.]]></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Moreover from the time that I was appointed to be their governor in the land of Judah, from the twentieth year even unto the two and thirtieth year of Artaxerxes the king, that is, twelve years, I and my brethren have not eaten the bread of the governor.]]></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Moreover from the time that I was appointed to be their governor in the land of Judah, from the twentieth year even unto the two and thirtieth year of Artaxerxes the king, that is, twelve years, I and my brethren have not eaten the bread of the governor.]]></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Moreover from the time that I was appointed to be their governor in the land of Judah, from the twentieth year even unto the two and thirtieth year of Artaxerxes the king, that is, twelve years, I and my brethren have not eaten the bread of the governor.]]></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But the former governors that had been before me were chargeable unto the people, and had taken of them bread and wine, beside forty shekels of silver; yea, even their servants bare rule over the people: but so did not I, because of the fear of God.]]></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For there were that said, We, our sons, and our daughters, are many: therefore we take up corn for them, that we may eat, and live.]]></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But the former governors that had been before me were chargeable unto the people, and had taken of them bread and wine, beside forty shekels of silver; yea, even their servants bare rule over the people: but so did not I, because of the fear of God.]]></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But the former governors that had been before me were chargeable unto the people, and had taken of them bread and wine, beside forty shekels of silver; yea, even their servants bare rule over the people: but so did not I, because of the fear of God.]]></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Yea, also I continued in the work of this wall, neither bought we any land: and all my servants were gathered thither unto the work.]]></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Yea, also I continued in the work of this wall, neither bought we any land: and all my servants were gathered thither unto the work.]]></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Moreover there were at my table an hundred and fifty of the Jews and rulers, beside those that came unto us from among the heathen that are about us.]]></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Moreover there were at my table an hundred and fifty of the Jews and rulers, beside those that came unto us from among the heathen that are about us.]]></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Now that which was prepared for me daily was one ox and six choice sheep; also fowls were prepared for me, and once in ten days store of all sorts of wine: yet for all this required not I the bread of the governor, because the bondage was heavy upon this people.]]></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Now that which was prepared for me daily was one ox and six choice sheep; also fowls were prepared for me, and once in ten days store of all sorts of wine: yet for all this required not I the bread of the governor, because the bondage was heavy upon this people.]]></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Now that which was prepared for me daily was one ox and six choice sheep; also fowls were prepared for me, and once in ten days store of all sorts of wine: yet for all this required not I the bread of the governor, because the bondage was heavy upon this people.]]></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Think upon me, my God, for good, according to all that I have done for this people.]]></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For there were that said, We, our sons, and our daughters, are many: therefore we take up corn for them, that we may eat, and live.]]></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Think upon me, my God, for good, according to all that I have done for this people.]]></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Some also there were that said, We have mortgaged our lands, vineyards, and houses, that we might buy corn, because of the dearth.]]></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Some also there were that said, We have mortgaged our lands, vineyards, and houses, that we might buy corn, because of the dearth.]]></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There were also that said, We have borrowed money for the king's tribute, and that upon our lands and vineyards.]]></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There were also that said, We have borrowed money for the king's tribute, and that upon our lands and vineyards.]]></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28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நெகேமியா : 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எங்கள் உடலும் எங்கள் சகோதரர் உடலும் சரி; எங்கள் பிள்ளைகளும் அவர்கள் பிள்ளைகளும் சரி; ஆனாலும், இ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ங்கள் எங்கள் குமாரரையும் எங்கள் குமாரத்திகளையும் அடிமைத்தனத்திற்கு உட்படுத்தவேண்டியதாயிரு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ப்படியே எங்கள் குமாரத்திகளில் சிலர் அடிமைப்பட்டுமிருக்கிறார்கள்; அவர்களை மீட்க எங்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ர்வாகமில்லை; எங்கள் நிலங்களும் எங்கள் திராட்சத்தோட்டங்களும் வேறே மனிதர் கைவசமாயிற்று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வர்கள் கூக்குரலையும், இந்தவார்த்தைகளையும் நான் கேட்டபோது, மிகவும் கோபங்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என் மனதிலே ஆலோசனைபண்ணி, பிற்பாடு பிரபுக்களையும் அதிகாரிகளையும் கடிந்துகொண்டு: நீங்கள் அவர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ங்கள் சகோதரர்மேல் ஏன் வட்டி சுமத்துகிறீர்கள் என்று சொல்லி, அவர்களுக்கு விரோதமாக ஒரு பெரி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பைகூடிவரச்செய்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வர்களை நோக்கி: புறஜாதியாருக்கு விற்கப்பட்ட யூதராகிய எங்கள் சகோதரரை நாங்கள் எ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க்திக்குத்தக்கதாய் மீட்டிருக்கையில், நீங்கள் திரும்ப உங்கள் சகோதரரை விற்கலாமா? இவர்கள் நம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ஜனங்களுக்குள் அநேகரும் அவர்களுடைய ஸ்திரீகளும் யூதராகிய தங்கள் சகோதரர்மேல் முறையிடுகிற பெரி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லைப்பட்டுப்போகலாமா என்றேன்; அப்பொழுது அவர்கள் மறு உத்தரவு சொல்ல இடமில்லாமல் மவுனமாயி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பின்னும் நான் அவர்களை நோக்கி: நீங்கள் செய்கிற காரியம் நல்லதல்ல; நம்முடைய பகைஞராகிய புறஜாதியா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ந்திக்கிறதினிமித்தம் நீங்கள் நம்முடைய தேவனுக்குப் பயந்து நட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நானும் என் சகோதரரும் என் வேலைக்காரரும் இவ்விதமாகவா அவர்களுக்குப் பணமும் தானிய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ன்கொடுத்திருக்கிறோம்? இந்த வட்டியை விட்டுவிடுவோமா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நீங்கள் இன்றைக்கு அவர்கள் நிலங்களையும், அவர்கள் திராட்சத்தோட்டங்களையும்,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லிவத்தோப்புகளையும், அவர்கள் வீடுகளையும், நீங்கள் பணத்திலும் தானியத்திலும் திராட்சரசத்தி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ண்ணெயிலும் நூற்றுக்கொன்று வீதமாக அவர்களிடத்தில் தண்டிவருகிற வட்டியையும், அவர்களுக்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ம்பக்கொடுத்துவிடுங்கள்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தற்கு அவர்கள் நாங்கள் அதைத் திரும்பக் கொடுத்துவிட்டு, இனி அப்படி அவர்களிடத்தில் கேட்கமாட்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க்குரலுண்டாயி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ர் சொல்லுகிறபடியே செய்வோம் என்றார்கள்; அப்பொழுது நான் ஆசாரியர்களை அழைத்து, அவர்கள் இ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த்தையின்படி செய்ய அவர்களை ஆணையிடுவித்துக்கொண்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நான் என் வஸ்திரத்தை உதறிப்போட்டு, இப்படி இந்த வார்த்தையை நிறைவேற்றாத எந்த மனிதனையும்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டிலும் அவன் சம்பாத்தியத்திலும் இருந்து தேவன் உதறிப்போடக்கடவர்; இந்தப்பிரகாரமாக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தறிப்போடப்பட்டு, வெறுமையாய்ப் போவானாக என்றேன்; அதற்குச் சபையார் எல்லாரும் ஆமென் என்று 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த் துதித்தார்கள்; பின்பு ஜனங்கள் இந்த வார்த்தையின்படியே செய்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நான் யூதாதேசத்திலே அதிபதியாயிருக்கும்படி ராஜாவாகிய அர்தசஷ்டா எனக்குக் கற்பித்த நாளாகிய அவ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பதாம் வருஷம் தொடங்கி, அவருடைய முப்பத்திரண்டாம் வருஷம் வரைக்கும் இருந்த பன்னிரண்டு வருஷகாலமா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ம் என் சகோதரரும் அதிபதிகள் வாங்குகிற படியை வாங்கிச் சாப்பிட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எனக்கு முன்னிருந்த அதிபதிகள் ஜனங்களுக்குப் பாரமாயிருந்து, அவர்கள் கையிலே அப்பமும் திராட்சரச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அதென்னவென்றால், அவர்களில் சிலர் நாங்கள் எங்கள் குமாரரோடும் எங்கள் குமாரத்திகளோ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ங்கினதும் அல்லாமல், நாற்பதுசேக்கல் வெள்ளியும் வாங்கிவந்தார்கள்; அவர்கள் வேலைக்காரர் முதலா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னங்கள்மேல் அதிகாரம் செலுத்தினார்கள்; நானோ தேவனுக்குப் பயந்ததினால் இப்படிச் செய்ய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ஒரு வயலையாவது நாங்கள் கொள்ளவில்லை; அந்த அலங்கத்தின் வேலையிலே முயன்று நின்றேன்; எ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லைக்காரரனைவரும் கூட்டமாய் அந்த வேலைக்குக் கூடிவ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யூதரும் மூப்பருமான நூற்றைம்பதுபேரும், எங்களைச் சுற்றிலுமிருக்கிற புறஜாதிகளிடத்தி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ங்களிடத்திற்கு வந்தவர்களும் என் பந்தியில் சாப்பி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நாளொன்றுக்கு ஒரு காளையும், முதல் தரமான ஆறு ஆடும் சமைக்கப்பட்டது; பட்சிகளும் சமைக்க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துநாளைக்கு ஒருதரம் நானாவிதத் திராட்சரசமும் செலவழிந்தது. இப்படியெல்லாம் இருந்தபோதும், இந்த ஜன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பாடு கடினமாயிருந்தபடியால், அதிபதிகள் வாங்குகிற படியை நான் வாங்க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என் தேவனே, நான் இந்த ஜனத்துக்காகச் செய்த எல்லாவற்றின்படியும் எனக்கு நன்மையுண்டாக எ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நேகரானபடியினால், சாப்பிட்டுப் பிழைக்கும்படிக்கு நாங்கள் தானியத்தைக் கடனாக வாங்கினோம்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த்தரு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வேறு சிலர் எங்கள் நிலங்களையும் எங்கள் திராட்சத்தோட்டங்களையும் எங்கள் வீடுகளையும்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டைமானமாக வைத்து, இந்தப் பஞ்சத்திலே தானியம் வாங்கினோம்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இன்னும் சிலர் ராஜாவுக்குத் தீர்வைசெலுத்த, நாங்கள் எங்கள் நிலங்கள்மேலும் எ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ட்சத்தோட்டங்கள்மேலும், பணத்தைக் கடனாக வாங்கினோம் என்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2026-09-16T19:46:49Z</dcterms:created>
  <dcterms:modified xsi:type="dcterms:W3CDTF">2026-09-16T19:46:49Z</dcterms:modified>
  <dc:title>நெகேமியா : 5</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