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நாற்பது வருஷமும் உன்மேலிருந்த வஸ்திரம் பழையதாய்ப்போகவுமில்லை, உன் கால் வீங்கவும் இ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தன் புத்திரனைச் சிட்சிக்கிறதுபோல உன் தேவனாகிய கர்த்தர் உன்னைச் சிட்சிக்கிறார் என்று நீ உன் இருதயத்தில் அறிந்துகொள்வாய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தன் புத்திரனைச் சிட்சிக்கிறதுபோல உன் தேவனாகிய கர்த்தர் உன்னைச் சிட்சிக்கிறார் என்று நீ உன் இருதயத்தில் அறிந்துகொள்வாய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உன் தேவனாகிய கர்த்தரின் வழிகளில் நடந்து, அவருக்குப் பயப்படும்படிக்கு, அவருடைய கற்பனைகளைக் கைக்கொள்ளக்கடவ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் உன்னை நல்ல தேசத்திலே பிரவேசிக்கப்பண்ணுகிறார்; அது பள்ளத்தாக்குகளிலும் மலைகளிலுமிருந்து புறப்படுகிற ஆறுகளும் ஊற்றுகளும் ஏரிகளுமுள்ள தேசம்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் உன்னை நல்ல தேசத்திலே பிரவேசிக்கப்பண்ணுகிறார்; அது பள்ளத்தாக்குகளிலும் மலைகளிலுமிருந்து புறப்படுகிற ஆறுகளும் ஊற்றுகளும் ஏரிகளுமுள்ள தேசம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 கோதுமையும் வாற்கோதுமையும் திராட்சச் செடிகளும் அத்திமரங்களும் மாதளஞ்செடிகளுமுள்ள தேசம்; அது ஒலிவமரங்களும், எண்ணெயும் தேனுமுள்ள தேசம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தாழ்ச்சியில்லாமல் அப்பம் புசிக்கத்தக்கதும் ஒன்றும் உனக்குக் குறைவுபடாததுமான தேசம்; அது கல்லுகள் இரும்பாயிருக்கிறதும், செம்பு வெட்டி எடுக்கத்தக்க மலைகளுள்ளதுமான தேச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தாழ்ச்சியில்லாமல் அப்பம் புசிக்கத்தக்கதும் ஒன்றும் உனக்குக் குறைவுபடாததுமான தேசம்; அது கல்லுகள் இரும்பாயிருக்கிறதும், செம்பு வெட்டி எடுக்கத்தக்க மலைகளுள்ளதுமான தேச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பிழைத்துப் பெருகி, கர்த்தர் உங்கள் பிதாக்களுக்கு ஆணையிட்டுக்கொடுத்த தேசத்திலே பிரவேசித்து, அதைச் சுதந்தரிக்கும்படி நான் இன்று உங்களுக்கு விதிக்கிற எல்லாக் கட்டளைகளைகளின்படியும் செய்யத் சாவதானமாயிருப்பீர்கள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நீ புசித்துத் திர்ப்தியடைந்திருக்கையில், உன் தேவனாகிய கர்த்தர் உனக்குக் கொடுத்த அந்த நல்ல தேசத்துக்காக அவரை ஸ்தோத்திரிக்கக்கடவாய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நீ புசித்துத் திர்ப்தியடைந்திருக்கையில், உன் தேவனாகிய கர்த்தர் உனக்குக் கொடுத்த அந்த நல்ல தேசத்துக்காக அவரை ஸ்தோத்திரிக்கக்கடவ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ை மறவாதபடிக்கும், நான் இன்று உனக்கு விதிக்கிற அவருடைய கற்பனைகளையும் நியாயங்களையும் கட்டளைகளையும் கைக்கொள்ளாமற்போகாதபடிக்கும் எச்சரிக்கையாயிர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ை மறவாதபடிக்கும், நான் இன்று உனக்கு விதிக்கிற அவருடைய கற்பனைகளையும் நியாயங்களையும் கட்டளைகளையும் கைக்கொள்ளாமற்போகாதபடிக்கும் எச்சரிக்கையாயிர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புசித்துத் திர்ப்தியாகி, நல்ல வீடுகளைக் கட்டி, அவைகளில் குடியிருக்கும்போத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ஆடுமாடுகள் திரட்சியாகி, உனக்கு வெள்ளியும் பொன்னும் பெருகி, உனக்கு உண்டானவையெல்லாம் வர்த்திக்கும்போத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ஆடுமாடுகள் திரட்சியாகி, உனக்கு வெள்ளியும் பொன்னும் பெருகி, உனக்கு உண்டானவையெல்லாம் வர்த்திக்கும்போத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இருதயம் மேட்டிமையடையாமலும், உன்னை அடிமைத்தன வீடாகிய எகிப்திலிருந்து புறப்படப்பண்ணினவர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ுடைய பின்நாட்களில் உனக்கு நன்மை செய்யும்பொருட்டு, உன்னைச் சிறுமைப்படுத்தி, உன்னைச் சோதித்து, கொள்ளிவாய்ச் சர்ப்பங்களும் தேள்களும், தண்ணீரில்லாத வறட்சியுமுள்ள பயங்கரமான பெரிய வனாந்தரவழியாய் உன்னை அழைத்துவந்தவரும், உனக்காகப் பாறையான கன்மலையிலிருந்து தண்ணீர் புறப்படப்பண்ணினவர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ுடைய பின்நாட்களில் உனக்கு நன்மை செய்யும்பொருட்டு, உன்னைச் சிறுமைப்படுத்தி, உன்னைச் சோதித்து, கொள்ளிவாய்ச் சர்ப்பங்களும் தேள்களும், தண்ணீரில்லாத வறட்சியுமுள்ள பயங்கரமான பெரிய வனாந்தரவழியாய் உன்னை அழைத்துவந்தவரும், உனக்காகப் பாறையான கன்மலையிலிருந்து தண்ணீர் புறப்படப்பண்ணினவர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பிழைத்துப் பெருகி, கர்த்தர் உங்கள் பிதாக்களுக்கு ஆணையிட்டுக்கொடுத்த தேசத்திலே பிரவேசித்து, அதைச் சுதந்தரிக்கும்படி நான் இன்று உங்களுக்கு விதிக்கிற எல்லாக் கட்டளைகளைகளின்படியும் செய்யத் சாவதானமாயிருப்ப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பிதாக்கள் அறியாத மன்னாவினால் வனாந்தரத்திலே உன்னைப் போஷித்து வந்தவருமான உன் தேவனாகிய கர்த்தரை நீ மறவாமல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பிதாக்கள் அறியாத மன்னாவினால் வனாந்தரத்திலே உன்னைப் போஷித்து வந்தவருமான உன் தேவனாகிய கர்த்தரை நீ மறவாமல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ாமர்த்தியமும் என் கைப்பெலனும் இந்த ஐசுவரியத்தை எனக்குச் சம்பாதித்தது என்று நீ உன் இருதயத்தில் சொல்லிக்கொள்ளாமலும் இருக்க எச்சரிக்கையாயிரு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ாமர்த்தியமும் என் கைப்பெலனும் இந்த ஐசுவரியத்தை எனக்குச் சம்பாதித்தது என்று நீ உன் இருதயத்தில் சொல்லிக்கொள்ளாமலும் இருக்க எச்சரிக்கையாயிரு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தேவனாகிய கர்த்தரை நினைப்பாயாக; அவரே உன் பிதாக்களுக்கு ஆணையிட்டுக்கொடுத்த தம்முடைய உடன்படிக்கையை உறுதிப்படுத்தும்படி, இந்நாளில் உனக்கு உண்டாயிருக்கிறதுபோல, ஐசுவரியத்தைச் சம்பாதிக்கிறதற்கான பெலனை உனக்குக் கொடுக்கிறவ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தேவனாகிய கர்த்தரை நினைப்பாயாக; அவரே உன் பிதாக்களுக்கு ஆணையிட்டுக்கொடுத்த தம்முடைய உடன்படிக்கையை உறுதிப்படுத்தும்படி, இந்நாளில் உனக்கு உண்டாயிருக்கிறதுபோல, ஐசுவரியத்தைச் சம்பாதிக்கிறதற்கான பெலனை உனக்குக் கொடுக்கிறவ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ேவனாகிய கர்த்தரை நீ மறந்து, வேறே தேவர்களைப் பின்பற்றி அவர்களைச் சேவித்து, அவர்களைப் பணிந்து கொள்வாயானால், நிச்சயமாய் அழிந்துபோவீர்கள் என்று இன்று உங்களுக்குச் சாட்சியாய் அறிவிக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ேவனாகிய கர்த்தரை நீ மறந்து, வேறே தேவர்களைப் பின்பற்றி அவர்களைச் சேவித்து, அவர்களைப் பணிந்து கொள்வாயானால், நிச்சயமாய் அழிந்துபோவீர்கள் என்று இன்று உங்களுக்குச் சாட்சியாய் அறிவிக்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தேவனாகிய கர்த்தருடைய சத்தத்திற்கு நீங்கள் கீழ்ப்படியாமற்போவதினால், கர்த்தர் உங்களுக்கு முன்பாக அழித்த ஜாதிகளைப்போல நீங்களும் அழிவ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தேவனாகிய கர்த்தருடைய சத்தத்திற்கு நீங்கள் கீழ்ப்படியாமற்போவதினால், கர்த்தர் உங்களுக்கு முன்பாக அழித்த ஜாதிகளைப்போல நீங்களும் அழிவ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பிழைத்துப் பெருகி, கர்த்தர் உங்கள் பிதாக்களுக்கு ஆணையிட்டுக்கொடுத்த தேசத்திலே பிரவேசித்து, அதைச் சுதந்தரிக்கும்படி நான் இன்று உங்களுக்கு விதிக்கிற எல்லாக் கட்டளைகளைகளின்படியும் செய்யத் சாவதானமாயிருப்பீர்கள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்னைச் சிறுமைப்படுத்தும்படிக்கும், தம்முடைய கட்டளைகளை நீ கைக்கொள்வாயோ கைக்கொள்ளமாட்டாயோ என்று அவர் உன்னைச் சோதித்து, உன் இருதயத்திலுள்ளதை நீ அறியும்படிக்கும், உன்னை இந்த நாற்பது வருஷமளவும் வனாந்தரத்திலே நடத்திவந்த எல்லா வழியையும் நினைப்பாய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்னைச் சிறுமைப்படுத்தும்படிக்கும், தம்முடைய கட்டளைகளை நீ கைக்கொள்வாயோ கைக்கொள்ளமாட்டாயோ என்று அவர் உன்னைச் சோதித்து, உன் இருதயத்திலுள்ளதை நீ அறியும்படிக்கும், உன்னை இந்த நாற்பது வருஷமளவும் வனாந்தரத்திலே நடத்திவந்த எல்லா வழியையும் நினைப்ப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்னைச் சிறுமைப்படுத்தும்படிக்கும், தம்முடைய கட்டளைகளை நீ கைக்கொள்வாயோ கைக்கொள்ளமாட்டாயோ என்று அவர் உன்னைச் சோதித்து, உன் இருதயத்திலுள்ளதை நீ அறியும்படிக்கும், உன்னை இந்த நாற்பது வருஷமளவும் வனாந்தரத்திலே நடத்திவந்த எல்லா வழியையும் நினைப்ப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ക്കന്മാരും അറിഞ്ഞിട്ടില്ലാത്ത മന്നകൊണ്ടു നിന്നെ പോഷിപ്പി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ഈ നാല്പതു സംവത്സരം നീ ധരിച്ചവസ്ത്രം ജീർണ്ണിച്ചുപോയില്ല; നിന്റെ കാൽ വീങ്ങിയ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ഒരു മനുഷ്യൻ തന്റെ മകനെ ശിക്ഷിച്ചുവളർത്തുന്നതു പോലെ നിന്റെ ദൈവമായ യഹോവ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ിക്ഷിച്ചുവളർത്തുന്നു എന്നു നീ മനസ്സിൽ ധ്യാനിച്ചുകൊള്ള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ആകയാൽ നിന്റെ ദൈവമായ യഹോവയുടെ വഴികളിൽ നടന്നു അവനെ ഭയപ്പെട്ടു അവന്റെ കല്പനകൾ പ്രമാണ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ന്റെ ദൈവമായ യഹോവ നല്ലോരു ദേശത്തേക്കല്ലോ നിന്നെ കൊണ്ടുപോകുന്നതു; അതു താഴ്വരയിൽന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ലയിൽനിന്നും പുറപ്പെടുന്ന നീരൊഴുക്കുകളും ഉറവുകളും തടാകങ്ങളും ഉള്ള ദേശ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കോതമ്പും യവവും മുന്തിരിവള്ളിയും അത്തിവൃക്ഷവും മാതളനാരകവും ഉള്ള ദേശ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ഒലിവുവൃക്ഷവും തേനും ഉള്ള ദേശം; സുഭിക്ഷമായി ഉപജീവനം കഴിയാകുന്നതും ഒന്നിന്നും കുറവില്ലാത്തതു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ം; കല്ലു ഇരിമ്പായിരിക്കുന്നതും മലകളിൽ നിന്നു താമ്രം വെട്ടി എടുക്കുന്നതുമായ ദേശ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ങ്ങൾ ജീവിച്ചിരിക്കയും വർദ്ധിക്കയും യഹോവ നിങ്ങളുടെ പിതാക്കന്മാരോടു സത്യം ചെയ്ത ദേശം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ീ ഭക്ഷിച്ചു തൃപ്തിപ്രാപിക്കുമ്പോൾ നിന്റെ ദൈവമായ യഹോവ നിനക്കു തന്നിരിക്കുന്ന ന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െക്കുറിച്ചു നീ അവന്നു സ്തോത്രം ചെയ്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ന്റെ ദൈവമായ യഹോവയെ നീ മറക്കാതിരിപ്പാനും, ഞാൻ ഇന്നു നിന്നോടു കല്പിക്കുന്ന അവന്റെ കല്പന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ധികളും ചട്ടങ്ങളും അലക്ഷ്യമാക്കാതിരിപ്പാനു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ീ ഭക്ഷിച്ചു തൃപ്തിപ്രാപിച്ചു നല്ല വീടുകൾ പണിതു അവയിൽ പാർക്കുമ്പോഴ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ന്റെ ആടുമാടുകൾ പെരുകി നിനക്കു വെള്ളിയും പൊന്നും ഏറി നിനക്കുള്ളതു ഒക്കെയും വദ്ധിക്കുമ്പോഴ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ഹൃദയം നിഗളിക്കാതാരിപ്പാനു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ന്നെ അടിമവീടായ മിസ്രയീമിൽനിന്നു പുറപ്പെടുവ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ഗ്നിസർപ്പവും തേളും വെള്ളമില്ലാതെ വരൾച്ചയും ഉള്ള വലിയതും ഭയങ്കരവുമായ മരുഭൂമിയിൽ കൂടി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രികയും തീക്കല്പാറയിൽനിന്നു നിനക്കു വെള്ളം പുറപ്പെടുവ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വശമാക്കുകയും ചെയ്യേണ്ടതിന്നു ഞാൻ ഇന്നു നിങ്ങളോടു കല്പിക്കുന്ന സകലകല്പനകളും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ന്നെ താഴ്ത്തി പരീക്ഷിച്ചു പിൻകാലത്തു നിനക്കു നന്മ ചെയ്യേണ്ടതിന്നു മരുഭൂമിയിൽ നിന്നെ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ക്കന്മാർ അറിയാത്ത മന്നകൊണ്ടു പോഷിപ്പിക്കയും ചെയ്ത നിന്റെ ദൈവമായ യഹോവയെ നീ മറ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എന്റെ ശക്തിയും എന്റെ കയ്യുടെ ബലവും ഈ സമ്പത്തുണ്ടാക്കി എന്നു നിന്റെ ഹൃദയത്തിൽ പറയാതിരിപ്പ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ൂക്ഷിച്ചുകൊള്ള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ന്റെ ദൈവമായ യഹോവയെ നീ ഓർക്കേണം; നിന്റെ പിതാക്കന്മാരോടു സത്യം ചെയ്ത തന്റെ നിയമം ഇന്നുള്ളതു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റപ്പിക്കേണ്ടതിന്നു അവനല്ലോ നിനക്കു സമ്പത്തുണ്ടാക്കുവാൻ ശക്തിതര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നിന്റെ ദൈവമായ യഹോവയെ നീ മറക്കയും അന്യദൈവങ്ങളെ പിന്തുടർന്നു അവയെ സേവിച്ചു നമസ്കരിക്കയും ചെയ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നശിച്ചുപോകും എന്നു ഞാൻ ഇന്നു നിങ്ങളോടു സാക്ഷീക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ിങ്ങളുടെ ദൈവമായ യഹോവയുടെ വാക്കു നിങ്ങൾ കേൾക്കാതിരുന്നതുകൊണ്ടു യഹോവ നിങ്ങളുടെ മുമ്പിൽ 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ശിപ്പിക്കുന്ന ജാതികളെപ്പോലെ തന്നേ നിങ്ങളും നശിച്ചുപോ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മാണിച്ചുനട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ന്റെ ദൈവമായ യഹോവ നിന്നെ താഴ്ത്തുവാനും തന്റെ കല്പനകൾ പ്രമാണിക്കുമോ ഇല്ലയോ എന്നു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ീക്ഷിച്ചു നിന്റെ ഹൃദയത്തിൽ ഇരിക്കുന്നതു അറിവാനുമായി നിന്നെ ഈ നാല്പതു സംവത്സരം മരുഭൂമിയിൽ നടത്ത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ധമൊക്കെയും നീ ഓർ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ൻ നിന്നെ താഴ്ത്തുകയും നിന്നെ വിശപ്പിക്കയും മനുഷ്യൻ അപ്പംകൊണ്ടു മാത്രമല്ല യഹോവയുടെ വാ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ുന്ന സകലവചനംകൊണ്ടും ജീവിക്കുന്നു എന്നു നിന്നെ ഗ്രഹിപ്പിക്കേണ്ടതിന്നു നീയ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2026-09-07T02:52:39Z</dcterms:created>
  <dcterms:modified xsi:type="dcterms:W3CDTF">2026-09-07T02:52:39Z</dcterms:modified>
  <dc:title>ആവർത്തനം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