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ll the whole wide world of Jesus, 
Bear the news from shore to shore ; 
Telling sinners of the Saviour, 
Let the light spread more and 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ll the world, . . . the whole wide world; 
Bear the news . . . from shore to shore; 
Tell the whole wide world of Jesus, 
Praise His name for evermo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nd abroad the gospel heralds, 
Let them take the blessed light 
Into every land of darkness, 
Piercing through the shades of n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s, we'll send the joyful message 
Over mountain, over wave, 
Telling everywhere of Jesus, 
And His mighty power to sa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ile we pray for other nations, 
Send them help with willing hand; 
Let us not forget the home-fields — 
Jesus for our native lan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2026-07-30T15:24:42Z</dcterms:created>
  <dcterms:modified xsi:type="dcterms:W3CDTF">2026-07-30T15:24:42Z</dcterms:modified>
  <dc:title>Hymn : 1078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