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ஸ்ரவேலுக்குப் பனியைப்போலிருப்பேன்; அவன் லீலிப் புஷ்பத்தைப்போல் மலருவான்; லீபனோனைப்போல் வேரூன்றி நிற்ப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ிளைகள் ஓங்கிப் படரும், அவன் அலங்காரம் ஒலிவமரத்தினுடைய அலங்காரத்தைப்போலவும், அவனுடைய வாசனை லீபனோனுடைய வாசனையைப்போலவும் இ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ிளைகள் ஓங்கிப் படரும், அவன் அலங்காரம் ஒலிவமரத்தினுடைய அலங்காரத்தைப்போலவும், அவனுடைய வாசனை லீபனோனுடைய வாசனையைப்போலவும் இ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ழலில் குடியிருக்கிறவர்கள் திரும்புவார்கள்; தானிய விளைச்சலைப்போலச் செழித்து, திராட்சச்செடிகளைப்போலப் படருவார்கள்; அவன் வாசனை லீபனோனுடைய திராட்சரசத்தின் வாசனையைப்போல இ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ழலில் குடியிருக்கிறவர்கள் திரும்புவார்கள்; தானிய விளைச்சலைப்போலச் செழித்து, திராட்சச்செடிகளைப்போலப் படருவார்கள்; அவன் வாசனை லீபனோனுடைய திராட்சரசத்தின் வாசனையைப்போல இ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எனக்கும் விக்கிரகங்களுக்கும் என்ன என்று எப்பிராயீம் சொல்லுவான்; நான் அவனுக்குச் செவிகொடுத்து, அவனால் நோக்கமாயிருந்தேன்; நான் பச்சையான தேவதாரு விருட்சம்போலிருக்கிறேன்; என்னாலே உன் கனியுண்டாயிற்று என்று எப்பிராயீம் சொல்ல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எனக்கும் விக்கிரகங்களுக்கும் என்ன என்று எப்பிராயீம் சொல்லுவான்; நான் அவனுக்குச் செவிகொடுத்து, அவனால் நோக்கமாயிருந்தேன்; நான் பச்சையான தேவதாரு விருட்சம்போலிருக்கிறேன்; என்னாலே உன் கனியுண்டாயிற்று என்று எப்பிராயீம் சொல்லு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உணரத்தக்க ஞானமுள்ளவன் யார்? இவைகளைக் கிரகிக்கத்தக்க புத்தியுள்ளவன் யார்? கர்த்தருடைய வழிகள் செம்மையானவைகள், நீதிமான்கள் அவைகளில் நடப்பார்கள்; பாதகரோவென்றால் அவைகளில் இடறிவிழ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உணரத்தக்க ஞானமுள்ளவன் யார்? இவைகளைக் கிரகிக்கத்தக்க புத்தியுள்ளவன் யார்? கர்த்தருடைய வழிகள் செம்மையானவைகள், நீதிமான்கள் அவைகளில் நடப்பார்கள்; பாதகரோவென்றால் அவைகளில் இடறிவிழ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உன் தேவனாகிய கர்த்தரிடத்தில் திரும்பு; நீ உன் அக்கிரமத்தினால் விழுந்த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உன் தேவனாகிய கர்த்தரிடத்தில் திரும்பு; நீ உன் அக்கிரமத்தினால் விழுந்த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ர்த்தைகளைக்கொண்டு கர்த்தரிடத்தில் திரும்புங்கள்; அவரை நோக்கி: தேவரீர் எல்லா அக்கிரமத்தையும் நீக்கி, எங்களைத் தயவாய் அங்கீகரித்தருளும்; அப்பொழுது நாங்கள் எங்கள் உதடுகளின் காளைகளைச் செலுத்துவ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ர்த்தைகளைக்கொண்டு கர்த்தரிடத்தில் திரும்புங்கள்; அவரை நோக்கி: தேவரீர் எல்லா அக்கிரமத்தையும் நீக்கி, எங்களைத் தயவாய் அங்கீகரித்தருளும்; அப்பொழுது நாங்கள் எங்கள் உதடுகளின் காளைகளைச் செலுத்துவ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சீரியா எங்களை இரட்சிப்பதில்லை; நாங்கள் குதிரைகளின்மேல் ஏறமாட்டோம்; எங்கள் கைகளின் கிரியையைப்பார்த்து: நீங்கள் எங்கள் தேவர்களென்று இனிச் சொல்லமாட்டோம்; திக்கற்றவன் உம்மிடத்தில் இரக்கம்பெறுகிறான் என்று சொல்ல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சீரியா எங்களை இரட்சிப்பதில்லை; நாங்கள் குதிரைகளின்மேல் ஏறமாட்டோம்; எங்கள் கைகளின் கிரியையைப்பார்த்து: நீங்கள் எங்கள் தேவர்களென்று இனிச் சொல்லமாட்டோம்; திக்கற்றவன் உம்மிடத்தில் இரக்கம்பெறுகிறான் என்று சொல்ல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அவர்கள் சீர்கேட்டைக் குணமாக்குவேன்; அவர்களை மனப்பூர்வமாய்ச் சிநேகிப்பேன்; என் கோபம் அவர்களைவிட்டு நீங்க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அவர்கள் சீர்கேட்டைக் குணமாக்குவேன்; அவர்களை மனப்பூர்வமாய்ச் சிநேகிப்பேன்; என் கோபம் அவர்களைவிட்டு நீங்க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യിസ്രായേലിന്നു മഞ്ഞുപോലെയിരിക്കും; അവൻ താമരപോലെ പൂത്തു ലെബാനോൻ വനം പോലെ വേരൂന്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ന്റെ കൊമ്പുകൾ പടരും; അവന്റെ ഭംഗി ഒലിവുവൃക്ഷത്തിൻ ഭംഗിപോലെയും അവന്റെ വാസന ലെബാനോന്റേതു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്റെ നിഴലിൽ പാർക്കുന്നവർ വീണ്ടും ധാന്യം വിളയിക്കയും മുന്തിരിവള്ളിപോലെ തളിർക്കയും ചെയ്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 കീർത്തി ലെബാനോനിലെ വീഞ്ഞിന്റേതുപോലെ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ഫ്രയീമേ, ഇനി എനിക്കും വിഗ്രഹങ്ങൾക്കും തമ്മിൽ എന്തു? ഞാൻ അവന്നു ഉത്തരം അരുളി അവനെ കടാക്ഷ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തഴെച്ചിരിക്കുന്ന സരള വൃക്ഷംപോലെ ആകുന്നു. എങ്കൽ നിനക്കു ഫലം കണ്ടുകിട്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തു ഗ്രഹിപ്പാൻ തക്ക ജ്ഞാനി ആർ? ഇതു അറിവാൻ തക്ക വിവേകി ആർ? യഹോവയുടെ വഴികൾ ചൊവ്വുള്ളവയ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തിമാന്മാർ അവയിൽ നടക്കും; അതിക്രമക്കാരോ അവയിൽ ഇടറിവീഴ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ലേ, നിന്റെ ദൈവമായ യഹോവയുടെ അടുക്കലേക്കു മടങ്ങിച്ചെല്ലുക; നിന്റെ അകൃത്യംനിമിത്തം അല്ലോ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ി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ൾ അനുതാപവാക്യങ്ങളോടുകൂടെ യഹോവയുടെ അടുക്കൽ മടങ്ങിച്ചെന്നു അവനോടു: സകല അകൃത്യ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മിച്ചു, ഞങ്ങളെ കൃപയോടെ കൈക്കൊള്ളേണമേ; എന്നാൽ ഞങ്ങൾ ഞങ്ങളുടെ അധരാർപ്പണമായ കാളകളെ അർപ്പ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ശ്ശൂർ ഞങ്ങളെ രക്ഷിക്കയില്ല; ഞങ്ങൾ കുതിരപ്പുറത്തു കയറി ഓടുകയോ ഇനി ഞങ്ങളുടെ കൈ വേലയോടു: ഞ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േ എന്നു പറകയോ ചെയ്കയില്ല; അനാഥന്നു തിരുസന്നിധിയിൽ കരുണ ലഭിക്കുന്നുവല്ലോ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അവരുടെ പിൻമാറ്റത്തെ ചികിത്സിച്ചു സൌഖ്യമാക്കും; എന്റെ കോപം അവനെ വിട്ടുമാറിയിരിക്കയാൽ ഞാൻ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ഔദാര്യമായി സ്നേഹ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2026-08-02T21:14:33Z</dcterms:created>
  <dcterms:modified xsi:type="dcterms:W3CDTF">2026-08-02T21:14:33Z</dcterms:modified>
  <dc:title>ஓசியா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