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3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செய்த நன்மைகளை நினைக்கிறேன்
கருத்தோடு நன்றி சொல்கிறேன் (2)
நன்றி நன்றி பலி செலுத்தியே
நாதன் இயேசுவையே பாடுவேன் 
கோடி நன்றி பலி செலுத்தியே 
ஜீவன் தந்தவரைப் பாடுவேன் (2)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 தாயின் கருவிலே நான் உருவான நாள் முதல்
நாள்தோறும் காத்து வந்தீரே 
என் நாசியாலே நான் சுவாசித்த நாள் முதல்
நாள்தோறும் காத்து வந்தீரே (2) --- நன்றி
2. பாவியாக நான் வாழ்ந்து பாவஞ்செய்த நாட்களிலும் 
நாள்தோறும் காத்து வ‌ந்தீரே
நான் உம்மை விட்டு தூரம் சென்று துரோகம் செய்த நாட்களிலும்
நாள்தோறும் காத்து வ‌ந்தீரே (2) --- நன்றி 
3. நான் திக்கற்று துணையின்றி திகைத்திட்ட நேரத்தில் 
துணையாக தேடிவந்தீரே
நான் துக்கத்தால் மனம் நொந்து மடிகின்ற நேரத்தில்
மகன் என்னை தேடி வந்தீரே (2) ---  நன்றி 
4. நான் மனதார நேசித்த மனிதர்கள் மறந்தாலும் 
மறவாத நேசர் நீரையா 
சூழ்நிலைகள் மாறிட்டாலும் மாறிடா உம் கிருபையாலே
நாள்தோறும் தாங்கினீரையா (2) --- நன்றி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2026-09-15T09:55:23Z</dcterms:created>
  <dcterms:modified xsi:type="dcterms:W3CDTF">2026-09-15T09:55:23Z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