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elcome, hour of prayer ! 
So full of peace and rest ! 
Here we may cast our every care 
Upon the Saviour's breast ; 
We leave the world without, 
To sit at Jesus' feet ; 
His love can banish every doubt, 
And make our joys complet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see each other's face, 
And take each other's hand ; 
We sing our hymns of saving grace, 
And of the Better Land ; 
And while we feast with Him 
Who is the Truth, the Light, 
May we again our lamps retrim, 
To shine forth in the n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ice welcome, precious hour, 
Of faith, and hope, and love, 
When we may feel the Spirit's power 
Descending from above ! 
He dries the falling tears 
That will, unbidden, start ; 
He scatters all our anxious fears, 
And fills each waiting hear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Thou that hearest prayer ! 
How sad this life would be â€” 
How hard each heavy cross to bear, 
Could we not come to Thee ! 
When faith seems lost in fear, 
And hopes are dimmed by care, 
In Thee we find refreshing cheer, 
Thou blessed hour of praye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2026-09-16T13:41:46Z</dcterms:created>
  <dcterms:modified xsi:type="dcterms:W3CDTF">2026-09-16T13:41:46Z</dcterms:modified>
  <dc:title>Hymn : 308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