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1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தைப்பும் அறுப்புமே பூமியின்
மீதினில் மாறி மாறி வருமே
பகலும் இரவுமாய் வருடங்கள்
மாயமாய் நழுவியே சென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1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ப்பீர் சிந்திப்பீர்
காலங்களை சிந்திப்பீர்
இயேசு கிறிஸ்துவின் வேலை
ஒன்றே இன்று பிரத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1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ன்று இரண்டென எத்தனை
வருடங்கள் கனவென கழிந்தது பார்
எஞ்சிய நாட்களை வஞ்சிக்காது
தேவ போரினில் ஈடுபடு -சிந்திப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1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டுகள் நடுவினில் வாய்ப்புகள்
உனக்காக எத்தனை
நாட்களுண்டு
சாதக மானதோர் வாசல் இங்கு
உண்டு வந்து பயன்படுத்து -சிந்திப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1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ழக்கடல்களில் படகை
செலுத்திட கடல் போன்ற
தேவையல்லோ
பாவக்கடலினில் மூழ்கிடும்
யாவர்க்கும் படகு உன்
சாட்சியல்லோ -சிந்தி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1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2026-07-26T10:29:40Z</dcterms:created>
  <dcterms:modified xsi:type="dcterms:W3CDTF">2026-07-26T10:29:40Z</dcterms:modified>
  <dc:title>ஆன்மிகத் தொனி : 182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