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1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pread the tidings round, wherever man is found. 
Wherever human hearts and human woes abound; 
Let every Christian tongue proclaim the joyful sound: 
The Comforter has come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Comforter has come, the Comforter 
has come I
The Holy Ghost from heaven, the Father's promise given; 
Oh, spread the tidings round, wherever man is found: 
The Comforter has come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long, long night is past, the 
morning breaks at last; 
And hushed the dreadful wail and 
fury of the blast,
As o'er the golden hills the day advances fast: 
The Comforter has come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mighty King of kings, with healing in His wings, 
To every captive soul a full deliverance brings ; 
And through the vacant cells the song 
of triumph rings : 
The Comforter has com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boundless love divine ! how shall 
this tongue of mine 
To wondering mortals tell the match- 
less grace divine ----- 
That I may with Him dwell, and in 
His image shine ! -----
The Comforter has come I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let the echoes fly above the vaulted sky,
And all the saints above to all below reply 
In strains of endless love, the song 
that ne'er will die : 
The Comforter has c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2026-09-15T19:18:28Z</dcterms:created>
  <dcterms:modified xsi:type="dcterms:W3CDTF">2026-09-15T19:18:28Z</dcterms:modified>
  <dc:title>Hymn : 198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