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க்குப் பட்டணங்களைக் கட்டுவித்து ஏராளமான ஆடுமாடுகளை வைத்திருந்தான்; தேவன் அவனுக்கு மகாதிரளான ஆஸ்தியைக் கொடுத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ந்த எசேக்கியா கீயோன் என்னும் ஆற்றிலே அணைகட்டி, அதின் தண்ணீரை மேற்கேயிருந்து தாழத் தாவீதின் நகரத்திற்கு நேராகத் திருப்பினான்; எசேக்கியா செய்ததெல்லாம் வாய்த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ந்த எசேக்கியா கீயோன் என்னும் ஆற்றிலே அணைகட்டி, அதின் தண்ணீரை மேற்கேயிருந்து தாழத் தாவீதின் நகரத்திற்கு நேராகத் திருப்பினான்; எசேக்கியா செய்ததெல்லாம் வாய்த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ாரியங்கள் நடந்தேறிவருகையில் அசீரியா ராஜாவாகிய சனகெரிப் வந்து, யூதாவுக்குள் பிரவேசித்து, அரணான பட்டணங்களுக்கு எதிராகப் பாளயமிறங்கி, அவைகளைத் தன் வசமாக்கிக்கொள்ள நின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ாரியங்கள் நடந்தேறிவருகையில் அசீரியா ராஜாவாகிய சனகெரிப் வந்து, யூதாவுக்குள் பிரவேசித்து, அரணான பட்டணங்களுக்கு எதிராகப் பாளயமிறங்கி, அவைகளைத் தன் வசமாக்கிக்கொள்ள நின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சேக்கியாவின் மற்ற வர்த்தமானங்களும், அவன் செய்த நன்மைகளும் ஆமோத்சின் குமாரனாகிய ஏசாயா தீர்க்கதரிசியின் புஸ்தகத்திலும், யூதா இஸ்ரவேல் ராஜாக்களின் புஸ்தகத்திலும் எழுதி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சேக்கியாவின் மற்ற வர்த்தமானங்களும், அவன் செய்த நன்மைகளும் ஆமோத்சின் குமாரனாகிய ஏசாயா தீர்க்கதரிசியின் புஸ்தகத்திலும், யூதா இஸ்ரவேல் ராஜாக்களின் புஸ்தகத்திலும் எழுதி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சேக்கியாவின் மனமேட்டிமையினிமித்தம் அவனும் எருசலேமின் குடிகளும் தங்களைத் தாழ்த்தினபடியினால், கர்த்தருடைய கடுங்கோபம் எசேக்கியாவின் நாட்களிலே அவர்கள்மேல் வர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னகெரிப் வந்து, எருசலேமின்மேல் யுத்தம்பண்ண நோக்கங்கொண்டிருப்பதை எசேக்கியா கண்டபோ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னகெரிப் வந்து, எருசலேமின்மேல் யுத்தம்பண்ண நோக்கங்கொண்டிருப்பதை எசேக்கியா கண்டபோ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ற்குப் புறம்பேயிருக்கிற ஊற்றுகளைத் தூர்த்துப்போட, தன் பிரபுக்களோடும் தன் பராக்கிரமசாலிகளோடும் ஆலோசனைபண்ணினான்; அதற்கு அவர்கள் உதவியா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ற்குப் புறம்பேயிருக்கிற ஊற்றுகளைத் தூர்த்துப்போட, தன் பிரபுக்களோடும் தன் பராக்கிரமசாலிகளோடும் ஆலோசனைபண்ணினான்; அதற்கு அவர்கள் உதவியாய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ீரியா ராஜாக்கள் வந்து, அதிக தண்ணீரைக் கண்டுபிடிப்பானேன் என்று சொல்லி, அநேகம் ஜனங்கள் கூடி, எல்லா ஊற்றுகளையும் நாட்டின் நடுவில் பாயும் ஓடையையும் தூர்த்துப்போட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ீரியா ராஜாக்கள் வந்து, அதிக தண்ணீரைக் கண்டுபிடிப்பானேன் என்று சொல்லி, அநேகம் ஜனங்கள் கூடி, எல்லா ஊற்றுகளையும் நாட்டின் நடுவில் பாயும் ஓடையையும் தூர்த்துப்போ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சேக்கியாவின் மனமேட்டிமையினிமித்தம் அவனும் எருசலேமின் குடிகளும் தங்களைத் தாழ்த்தினபடியினால், கர்த்தருடைய கடுங்கோபம் எசேக்கியாவின் நாட்களிலே அவர்கள்மேல் வர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த்தின்மேல் படைத்தலைவரை வைத்து, அவர்களை நகரவாசலின் வீதியிலே தன்னண்டையில் கூடிவரச்செய்து, அவர்களை நோக்க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த்தின்மேல் படைத்தலைவரை வைத்து, அவர்களை நகரவாசலின் வீதியிலே தன்னண்டையில் கூடிவரச்செய்து, அவர்களை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டன்கொண்டு தைரியமாயிருங்கள்; அசீரியா ராஜாவுக்கும் அவனோடிருக்கிற ஏராளமான கூட்டத்திற்கும் பயப்படாமலும் கலங்காமலுமிருங்கள்; அவனோடிருக்கிறவர்களைப்பார்க்கிலும் நம்மோடிருக்கிறவர்கள் அதிக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டன்கொண்டு தைரியமாயிருங்கள்; அசீரியா ராஜாவுக்கும் அவனோடிருக்கிற ஏராளமான கூட்டத்திற்கும் பயப்படாமலும் கலங்காமலுமிருங்கள்; அவனோடிருக்கிறவர்களைப்பார்க்கிலும் நம்மோடிருக்கிறவர்கள் அதிக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டிருக்கிறது மாம்சபுயம், நமக்குத் துணைநின்று நம்முடைய யுத்தங்களை நடத்த நம்மோடிருக்கிறவர் நம்முடைய தேவனாகிய கர்த்தர்தானே என்று சொல்லி, அவர்களைத் தேற்றினான்; யூதாவின் ராஜாவாகிய எசேக்கியா சொன்ன இந்த வார்த்தைகளின்மேல் ஜனங்கள் நம்பிக்கை வை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டிருக்கிறது மாம்சபுயம், நமக்குத் துணைநின்று நம்முடைய யுத்தங்களை நடத்த நம்மோடிருக்கிறவர் நம்முடைய தேவனாகிய கர்த்தர்தானே என்று சொல்லி, அவர்களைத் தேற்றினான்; யூதாவின் ராஜாவாகிய எசேக்கியா சொன்ன இந்த வார்த்தைகளின்மேல் ஜனங்கள் நம்பிக்கை வை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சீரியா ராஜாவாகிய சனகெரிப் சொல்லுகிறது என்னவென்றால், முற்றிக்கை போடப்பட்ட எருசலேமிலே நீங்கள் இருக்கும்படிக்கு, நீங்கள் எதின்மேல் நம்பிக்கையாயிருக்கிறீர்கள்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சீரியா ராஜாவாகிய சனகெரிப் சொல்லுகிறது என்னவென்றால், முற்றிக்கை போடப்பட்ட எருசலேமிலே நீங்கள் இருக்கும்படிக்கு, நீங்கள் எதின்மேல் நம்பிக்கையாயிருக்கிறீர்கள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தேவனாகிய கர்த்தர் நம்மை அசீரியருடைய ராஜாவின் கைக்குத் தப்புவிப்பார் என்று எசேக்கியா சொல்லி, நீங்கள் பசியினாலும் தாகத்தினாலும் சாகும்படி உங்களைப் போதிக்கிறான் அல்லவா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தேவனாகிய கர்த்தர் நம்மை அசீரியருடைய ராஜாவின் கைக்குத் தப்புவிப்பார் என்று எசேக்கியா சொல்லி, நீங்கள் பசியினாலும் தாகத்தினாலும் சாகும்படி உங்களைப் போதிக்கிறான் அல்லவ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மேடைகளையும் அவருடைய பலிபீடங்களைத் தள்ளிவிட்டவனும், ஒரே பலிபீடத்திற்கு முன்பாகப்பணிந்து, அதின்மேல் தூபங்காட்டுங்கள் என்று யூதாவுக்கும் எருசலேமியருக்கும் சொன்னவனும் அந்த எசேக்கியாதான் அல்லவா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மேடைகளையும் அவருடைய பலிபீடங்களைத் தள்ளிவிட்டவனும், ஒரே பலிபீடத்திற்கு முன்பாகப்பணிந்து, அதின்மேல் தூபங்காட்டுங்கள் என்று யூதாவுக்கும் எருசலேமியருக்கும் சொன்னவனும் அந்த எசேக்கியாதான் அல்லவா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ும் என் பிதாக்களும் தேசத்துச்சகல ஜனங்களுக்கும் செய்ததை அறியீர்களோ? அந்த தேசங்களுடைய ஜாதிகளின் தேவர்கள் அவர்கள் தேசத்தை நம்முடைய கைக்குத் தப்புவிக்க அவர்களுக்குப் பெலன் இருந்ததோ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ும் என் பிதாக்களும் தேசத்துச்சகல ஜனங்களுக்கும் செய்ததை அறியீர்களோ? அந்த தேசங்களுடைய ஜாதிகளின் தேவர்கள் அவர்கள் தேசத்தை நம்முடைய கைக்குத் தப்புவிக்க அவர்களுக்குப் பெலன் இருந்ததோ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தேவன் உங்களை என் கைக்குத் தப்புவிக்கக்கூடும்படிக்கு, என் பிதாக்கள் பாழாக்கின அந்த ஜாதிகளுடைய எல்லா தேவர்களிலும் எவன் தன் ஜனத்தை என் கைக்குத் தப்புவிக்கப் பலவானாயிருந்தா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தேவன் உங்களை என் கைக்குத் தப்புவிக்கக்கூடும்படிக்கு, என் பிதாக்கள் பாழாக்கின அந்த ஜாதிகளுடைய எல்லா தேவர்களிலும் எவன் தன் ஜனத்தை என் கைக்குத் தப்புவிக்கப் பலவானாயிருந்தான்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ுடைய ஊழியக்காரர் தேவனாகிய கர்த்தருக்கு விரோதமாகவும் அவருடைய தாசனாகிய எசேக்கியவுக்கு விரோதமாகவும் பின்னும் அதிகமாய்ப் பேச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லங்கத்தின்மேலிருக்கிற எருசலேமின் ஜனங்களைப் பயப்படுத்தி,கலங்கப்பண்ணி, தாங்கள் நகரத்தைப்பிடிக்கும்படி, அவர்களைப் பார்த்து: யூதபாஷையிலே மகா சத்தமாய்க் கூப்பிட்ட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லங்கத்தின்மேலிருக்கிற எருசலேமின் ஜனங்களைப் பயப்படுத்தி,கலங்கப்பண்ணி, தாங்கள் நகரத்தைப்பிடிக்கும்படி, அவர்களைப் பார்த்து: யூதபாஷையிலே மகா சத்தமாய்க் கூப்பி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ர் கைவேலையினால் செய்யப்பட்டதும், பூச்சக்கரத்து ஜனங்களால் தொழுதுகொள்ளப்பட்டதுமாயிருக்கிற தேவர்களைக் குறித்துப் பேசுகிறபிரகாரமாக எருசலேமின் தேவனையும் குறித்துப் பேச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ர் கைவேலையினால் செய்யப்பட்டதும், பூச்சக்கரத்து ஜனங்களால் தொழுதுகொள்ளப்பட்டதுமாயிருக்கிற தேவர்களைக் குறித்துப் பேசுகிறபிரகாரமாக எருசலேமின் தேவனையும் குறித்துப் பேச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ினிமித்தம் ராஜாவாகிய எசேக்கியாவும் ஆமோத்சின் குமாரனாகிய ஏசாயா தீர்க்கதரிசியும் பிரார்த்தித்து, வானத்தைநோக்கி அபயமிட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ினிமித்தம் ராஜாவாகிய எசேக்கியாவும் ஆமோத்சின் குமாரனாகிய ஏசாயா தீர்க்கதரிசியும் பிரார்த்தித்து, வானத்தைநோக்கி அபயமி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க் கர்த்தர் எசேக்கியாவையும் எருசலேமின் குடிகளையும் அசீரியருடைய ராஜாவாகிய சனகெரிபின் கைக்கும் மற்ற எல்லாருடைய கைக்கும் நீங்கலாக்கி இரட்சித்து, அவர்களைச் சுற்றுப்புறத்தாருக்கு விலக்கி ஆதரித்து நடத்தின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க் கர்த்தர் எசேக்கியாவையும் எருசலேமின் குடிகளையும் அசீரியருடைய ராஜாவாகிய சனகெரிபின் கைக்கும் மற்ற எல்லாருடைய கைக்கும் நீங்கலாக்கி இரட்சித்து, அவர்களைச் சுற்றுப்புறத்தாருக்கு விலக்கி ஆதரித்து நட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க்கு வந்துகொண்டிருந்த தானியமும் திராட்சரசமும் எண்ணெயும் வைக்கும்படியான பண்டகசாலைகளையும், சகலவகையுள்ள மிருகஜீவன்களுக்குக் கொட்டாரங்களையும், மந்தைகளுக்குத் தொழுவங்களையும் உண்டாக்கின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ேகம்பேர் கர்த்தருக்கென்று எருசலேமுக்குக் காணிக்கைகளையும், யூதாவின் ராஜாவாகிய எசேக்கியாவுக்கு உச்சிதங்களையும் கொண்டுவந்தார்கள்; அவன் இதற்குப்பிற்பாடு சகல ஜாதிகளின் பார்வைக்கும் மேன்மைப்பட்டவனாயிருந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ேகம்பேர் கர்த்தருக்கென்று எருசலேமுக்குக் காணிக்கைகளையும், யூதாவின் ராஜாவாகிய எசேக்கியாவுக்கு உச்சிதங்களையும் கொண்டுவந்தார்கள்; அவன் இதற்குப்பிற்பாடு சகல ஜாதிகளின் பார்வைக்கும் மேன்மைப்பட்டவனாயிருந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நாட்களில் எசேக்கியா வியாதிப்பட்டு மரணத்துக்கு ஏதுவாயிருந்தான்; அவன் கர்த்தரை நோக்கி ஜெபம்பண்ணும்போது, அவர் அவனுக்கு வாக்குத்தத்தம்பண்ணி, அவனுக்கு ஒரு அற்புதத்தைக் கட்டளையிட்ட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நாட்களில் எசேக்கியா வியாதிப்பட்டு மரணத்துக்கு ஏதுவாயிருந்தான்; அவன் கர்த்தரை நோக்கி ஜெபம்பண்ணும்போது, அவர் அவனுக்கு வாக்குத்தத்தம்பண்ணி, அவனுக்கு ஒரு அற்புதத்தைக் கட்டளையிட்ட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சேக்கியா தனக்காகச் செய்யப்பட்ட உபகாரத்திற்குத்தக்கதாய் நடவாமல் மேட்டிமையானான்; ஆகையால் அவன்மேலும், யூதாவின்மேலும், எருசலேமின்மேலும் கடுங்கோபமூண்ட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சேக்கியா தனக்காகச் செய்யப்பட்ட உபகாரத்திற்குத்தக்கதாய் நடவாமல் மேட்டிமையானான்; ஆகையால் அவன்மேலும், யூதாவின்மேலும், எருசலேமின்மேலும் கடுங்கோபமூ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க்கு வந்துகொண்டிருந்த தானியமும் திராட்சரசமும் எண்ணெயும் வைக்கும்படியான பண்டகசாலைகளையும், சகலவகையுள்ள மிருகஜீவன்களுக்குக் கொட்டாரங்களையும், மந்தைகளுக்குத் தொழுவங்களையும் உண்டாக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க்குப் பட்டணங்களைக் கட்டுவித்து ஏராளமான ஆடுமாடுகளை வைத்திருந்தான்; தேவன் அவனுக்கு மகாதிரளான ஆஸ்தியைக் கொடு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him substance very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is same Hezekiah also stopped the upper watercourse of Gihon, and brought it straight d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est side of the city of David. And Hezekiah prospered in all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Nevertheless in the business of the ambassadors of the princes of Babylon, who sent unto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quire of the wonder that was done in the land, God left him, to try him, that he might kno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as in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, and the establishment thereof, Sennacherib king of Assyria came, and ent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Judah, and encamped against the fenced cities, and thought to win them for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w the rest of the acts of Hezekiah, and his goodness, behold, they are written in the vis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aiah the prophet, the son of Amoz, and in the book of the kings of Judah an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otwithstanding Hezekiah humbled himself for the pride of his heart, both he and the inhabit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zekiah saw that Sennacherib was come, and that he was purposed to figh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zekiah slept with his fathers, and they buried him in the chiefest of the sepulch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s of David: and all Judah and the inhabitants of Jerusalem did him honour at his death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took counsel with his princes and his mighty men to stop the waters of the fountain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without the city: and they did help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there was gathered much people together, who stopped all the fountains, and the brook that r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midst of the land, saying, Why should the kings of Assyria come, and find much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so he strengthened himself, and built up all the wall that was broken, and raised it up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erusalem, so that the wrath of the LORD came not upon them in the days of Hez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s, and another wall without, and repaired Millo in the city of David, and made dar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elds in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et captains of war over the people, and gathered them together to him in the stree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the city, and spoke comfortably to th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 strong and courageous, be not afraid nor dismayed for the king of Assyria, nor for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 that is with him: for there be more with us than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th him is an arm of flesh; but with us is the LORD our God to help us, and to fight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tles. And the people rested themselves upon the words of Hezekiah king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fter this did Sennacherib king of Assyria send his servants to Jerusalem, (but he himself l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ege against Lachish, and all his power with him,) unto Hezekiah king of Judah, and unto all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zekiah had exceeding much riches and honour: and he made himself treasuries for sil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at Jerusal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ays Sennacherib king of Assyria, Whereon do all of you trust, that all of you abid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ege in 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oes not Hezekiah persuade you to give over yourselves to die by famine and by thirs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our God shall deliver us out of the hand of the king of Assy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s not the same Hezekiah taken away his high places and his altars, and commanded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saying, All of you shall worship before one altar, and burn incense upon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Know all of you not what I and my fathers have done unto all the people of other lands? w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s of the nations of those lands any ways able to deliver their lands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was there among all the gods of those nations that my fathers utterly destroyed, that c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gold, and for precious stones, and for spices, and for shields, and for all man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his people out of mine hand, that your God should be able to deliver you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refore let not Hezekiah deceive you, nor persuade you on this manner, neither yet belie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for no god of any nation or kingdom was able to deliver his people out of mine hand, and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my fathers: how much less shall your God deliver you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is servants spoke yet more against the LORD God, and against his servant Hez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wrote also letters to rail on the LORD God of Israel, and to speak against him, saying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s of the nations of other lands have not delivered their people out of mine hand, so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he God of Hezekiah deliver his people out of mine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they cried with a loud voice in the Jews' speech unto the people of Jerusalem that were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, to affright them, and to trouble them; that they might take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ant jewe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spoke against the God of Jerusalem, as against the gods of the people of the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the work of the hands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for this cause Hezekiah the king, and the prophet Isaiah the son of Amoz, prayed and c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ORD sent an angel, which cut off all the mighty men of valour, and the lead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s in the camp of the king of Assyria. So he returned with shame of face to his own lan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was come into the house of his god, they that came out of his own bowels slew him the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the LORD saved Hezekiah and the inhabitants of Jerusalem from the hand of Sennacherib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Assyria, and from the hand of all other, and guided them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torehouses also for the increase of corn, and wine, and oil; and stalls for all man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many brought gifts unto the LORD to Jerusalem, and presents to Hezekiah king of Judah: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was magnified in the sight of all nations from thence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n those days Hezekiah was sick to the death, and prayed unto the LORD: and he spoke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gave him a s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Hezekiah rendered not again according to the benefit done unto him; for his heart was lif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: therefore there was wrath upon him, and upon Judah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s, and cotes fo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oreover he provided him cities, and possessions of flocks and herds in abundance: for God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2026-06-03T15:10:35Z</dcterms:created>
  <dcterms:modified xsi:type="dcterms:W3CDTF">2026-06-03T15:10:35Z</dcterms:modified>
  <dc:title>2 நாளாகமம்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