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waters compassed me about, even to the soul: the depth closed me round about, the weeds were wrapped about my head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went down to the bottoms of the mountains; the earth with her bars was about me for ever: yet have you brought up my life from corruption, O LORD my God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went down to the bottoms of the mountains; the earth with her bars was about me for ever: yet have you brought up my life from corruption, O LORD my God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my soul fainted within me I remembered the LORD: and my prayer came in unto you, into yours holy temple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my soul fainted within me I remembered the LORD: and my prayer came in unto you, into yours holy templ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that observe lying vanities forsake their own mercy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 will sacrifice unto you with the voice of thanksgiving; I will pay that that I have vowed. Salvation is of the LORD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I will sacrifice unto you with the voice of thanksgiving; I will pay that that I have vowed. Salvation is of the LORD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 spoke unto the fish, and it vomited out Jonah upon the dry lan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nah prayed unto the LORD his God out of the fish's belly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id, I cried by reason of mine affliction unto the LORD, and he heard me; out of the belly of hell cried I, and you heard my voice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id, I cried by reason of mine affliction unto the LORD, and he heard me; out of the belly of hell cried I, and you heard my voice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had cast me into the deep, in the midst of the seas; and the floods compassed me about: all your billows and your waves passed over m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had cast me into the deep, in the midst of the seas; and the floods compassed me about: all your billows and your waves passed over me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I said, I am cast out of your sight; yet I will look again toward your holy temple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I said, I am cast out of your sight; yet I will look again toward your holy temple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waters compassed me about, even to the soul: the depth closed me round about, the weeds were wrapped about my head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ுற்றிக்கொண்ட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்வதங்களின் அடிவாரங்கள் பரியந்தமும் இறங்கினேன்; பூமியின் தாழ்ப்பாள்கள் என்றென்றைக்கும்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டைக்கிறதாயிருந்தது; ஆனாலும் என் தேவனாகிய கர்த்தாவே, நீர் என் பிராணனை அழிவுக்குத் தப்புவித்த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ா என்னில் தொய்ந்துபோகையில் கர்த்தரை நினைத்தேன்; அப்பொழுது என் விண்ணப்பம் உமது பரிச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லயத்திலே உம்மிடத்தில் வந்து சேர்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ொய்யான மாயையைப் பற்றிக்கொள்ளுகிறவர்கள் தங்களுக்கு வரும் கிருபையைப் போக்கடிக்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ோவெனில் துதியின் சத்தத்தோடே உமக்குப் பலியிடுவேன்; நான் பண்ணின பொருத்தனையைச் செலுத்த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ட்சிப்பு கர்த்தருடையது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மீனுக்குக் கட்டளையிட்டார், அது யோனாவைக் கரையிலே கக்கிவிட்ட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மீனின் வயிற்றிலிருந்து யோனா தன் தேவனாகிய கர்த்தரை நோக்கி விண்ணப்பம்பண்ணி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நெருக்கத்தில் நான் கர்த்தரை நோக்கிக் கூப்பிட்டேன்; அவர் எனக்கு உத்தரவு அருளினார்;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ாதாளத்தின் வயிற்றிலிருந்து கூக்குரலிட்டேன், நீர் என் சத்தத்தைக் கேட்ட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முத்திரத்தின் நடுமையமாகிய ஆழத்திலே நீர் என்னைத் தள்ளிவிட்டீர்; நீரோட்டம் என்னைச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ூழ்ந்துகொண்டது; உம்முடைய வெள்ளங்களும் அலைகளும் எல்லாம் என்மேல் புரண்ட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மது கண்களுக்கு எதிரே இராதபடிக்குத் தள்ளப்பட்டேன்; ஆகிலும் இன்னமும் உம்முடைய பரிசு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லயத்தை நோக்குவேன் என்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ண்ணீர்கள் பிராணபரியந்தம் என்னை நெருக்கினது; ஆழி என்னைச்சூழ்ந்தது; கடற்பாசி என் தலையைச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னா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2026-06-03T15:09:43Z</dcterms:created>
  <dcterms:modified xsi:type="dcterms:W3CDTF">2026-06-03T15:09:43Z</dcterms:modified>
  <dc:title>யோனா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