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35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6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ீர் தந்த நன்மை யாவையும்
நினைத்து, கர்த்தரே,
மகிழ்ச்சியோடு என்றைக்கும்
நான் துதி செய்யவ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6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ுழந்தைப் பருவமுதல்
குறைவில்லாமலே
எனக்களித்த நன்மைகள்
ஏராளமானத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6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்னோடு வாலிபத்திலும்
இருந்தீர் தேவரீர்
இக்கட்டுண்டான காலத்தும்
விழாமல் தங்கினீ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6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அநேகமான தீமைகள்
அண்டாமல் தடுத்தீர்
கைம்மாறில்லாத நன்மைகள்
கர்த்தாவே பொழிந்தீ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6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இம்மையில் என்றும் தாழ்மையாய்
தெய்வன்பை நினைப்பேன்;
மறுமையில் வணக்கமாய்
உம்மையே போற்று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6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புகழ்ச்சி, துதி, தோத்திரம்
ஒன்றான உமக்கே
இகத்திலும் பரத்திலும்
எழும்பத் தகு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6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2026-07-31T22:35:21Z</dcterms:created>
  <dcterms:modified xsi:type="dcterms:W3CDTF">2026-07-31T22:35:21Z</dcterms:modified>
  <dc:title>Niyanapadal (CSI KK) : 68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