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ye that pass by,
To Jesus draw nigh;
To you is it nothing
That Jesus should die ?
Your ransom and peace,
Your surety He is,
Come, see if there ever
Was sorrow like Hi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what you have done
His blood must atone:
The Father hath punished
For you His dear Son:
The Lord, in the day
Of His anger did lay
Your sins on the Lamb,
And He bore them a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died to atone
For sins not His own;
Your debt He hath paid
And your work He hath done:
Ye all may receive
The peace He did leave,
Who made intercession,
My Father, forgive !
4 For you and for me
He prayed on the tree;
The prayer is accepted,
The sinner is free;
The sinner am I,
Who on Jesus rely,
And come for the pardon
God cannot den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is death is my plea;
My Advocate see,
And hear the blood speak
That hath answered for me:
He purchased the grace
Which now I embrace;
O Father, Thou know'st
He hath died in my plac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2026-07-30T12:40:26Z</dcterms:created>
  <dcterms:modified xsi:type="dcterms:W3CDTF">2026-07-30T12:40:26Z</dcterms:modified>
  <dc:title>Hymn : 140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