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to Thee, my God, this night, 
For all the blessings of the light ; 
Keep me, oh, keep me, King of kings, 
Beneath Thine own almighty wing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give me, Lord, for Thy dear Son, 
The ill that I this day have done ; 
That with the world, myself, and 
I, ere I sleep, at peace may be. [Thee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each me to live, that I may dread 
The grave as little as my bed ; 
Teach me to die, that so I may 
Rise glorious at the Judgment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let my soul on Thee repose, 
And may sweet sleep mine eyelids close ; 
Sleep, that shall me more vigorous make
To serve my God when I awak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2026-07-31T14:02:31Z</dcterms:created>
  <dcterms:modified xsi:type="dcterms:W3CDTF">2026-07-31T14:02:31Z</dcterms:modified>
  <dc:title>Hymn : 301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