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7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peeding away o'er the river of time, 
Where the sweet bells of eternity chime ; 
Speeding away to the Eden above, 
Filled with the fulness of rapture and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autiful land, . . beautiful land, [love. 
In thy green pastures the weary shall rest : 
Beautiful land, . . beautiful land, 
Home of the glorified, home of the bles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peeding away to the valley of song, 
Speeding away to a glorified throng ; 
Sweeping the chords of their harps while they sing, 
Glory to Jesus our Saviour and King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peeding away to be severed no more, 
Speeding away to the evergreen shore ; 
There in the garments of beauty arrayed,  
Flowers are blooming that never shall fad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peeding away, we are speeding away, 
On to the region of infinite day ; 
Only a veil to be lifted, and then, 
Oh, what a meeting with dear ones again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2026-07-30T21:54:07Z</dcterms:created>
  <dcterms:modified xsi:type="dcterms:W3CDTF">2026-07-30T21:54:07Z</dcterms:modified>
  <dc:title>Hymn : 948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