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கள் ஏற்ற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ுக்குல பாவம் தீர்த்திடவே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ைந்து மாண்டதினால் ஓ….ஓ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ர் இயேசு அன்று அம்மலை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ம் சிந்தின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க்கால் கரங்கள் மூன்றாணிக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ளைக்கத் தொங்கினதால் ஓ…ஓ…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முகத்தை அன்று நான் க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மலை மேல் – தேவ அன்ப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ை அன்று நான் க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்கொதா மலை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யாகத்தின் நல் ஓசையைக் கே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னையின் முகங்க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மலைமேல் அ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திருசுதன் அன்று அம்மலை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2026-07-30T10:28:01Z</dcterms:created>
  <dcterms:modified xsi:type="dcterms:W3CDTF">2026-07-30T10:28:01Z</dcterms:modified>
  <dc:title>துதிப் பாடல்கள் : 171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