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3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 நாள் இரவுமாய் பகல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னுக்குள் கதறியே அழுத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ிவேயின் ஜனங்களும் இராஜ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ந்தவே சுவிசேஷம் அறிவித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வைராக்கியம் நினிவேயைக் காத்து அல்லவோ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ிகளைப் பார்க்கிலும் தேவனுக்கே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வது தானே உத்தம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்படியாத சவுல் என்னும்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வியை அன்று இழந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ு சிறுவனாய் இரு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 வாழ்க்கையிலே கர்த்தருக்குப் பயப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ால் அபிஷேகம் பண்ணப்பட்ட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லியாத் பலவானாய் எண்ணப்ப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டானே ஒரு நொடிப் பொழு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வைராக்கியம் தாவீது பெற்ற வெற்றிய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ுத்தத்தில் வல்ல கர்த்தரின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த்தவர் தேவனின் பிள்ளை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ாதிகள் திரளாய்ப் பெருகவும்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ுன் களிகூர்ந்து மகிழச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த்தில் சிலைகளே தெய்வ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பெருகியே அ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தேவன் அவர் அதிசயமான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களை விரும்பாத தே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ந்தவர் ஒரு சிலர் ம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தெய்வம் எ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சொல்லுவோம் எலியாபோல் – 2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யின் கர்த்தரின் தேவ வைராக்க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 நிலைப்படுத்தும் தேசத்தைச் சீர்ப்படுத்து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ின் பாதைக்கு விலகிய நினி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கருக்காய் தேவன் பரிதப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ிவே அல்ல தர்ஷீஷ் போ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னாவை கடலில் வழி மற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2026-07-31T20:01:24Z</dcterms:created>
  <dcterms:modified xsi:type="dcterms:W3CDTF">2026-07-31T20:01:24Z</dcterms:modified>
  <dc:title>துதிப் பாடல்கள் : 185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