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 on, pray on, believing ones, 
God's promised word is sure, 
That they shall overcome by faith 
Who to the end endure ; 
Pray on, pray on ; oh, weary not, 
The cross with patience bear ; 
And though its burdens weigh us down, 
The Lord will answer pray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is eye foresees our greatest good, 
While we at best are weak ; 
And thus in wisdom He withholds 
The boon that oft we seek : 
And yet His all-sufficient grace 
He bids us freely share, 
And in a way we little know 
The Lord will answer praye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anxious thoughts for those we love 
How oft our hearts are filled ! 
But soon the clouds are rolled away, 
The troubled waves are stilled : 
Then murmur not, but trust in Him 
Who knows our every care----- 
And better far than we can ask, 
The Lord will answer pray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2026-06-15T08:01:38Z</dcterms:created>
  <dcterms:modified xsi:type="dcterms:W3CDTF">2026-06-15T08:01:38Z</dcterms:modified>
  <dc:title>Hymn : 305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