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து ஒன்றுமில்லையே (4)
தேவனால் கூடாதது
கூடாதது ஒன்றுமில்லையே
மனுஷரால் கூடாதது தேவனால் கூடும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ரே ஒரு வார்த்தை சொன்னாரே
வேலைக்காரன் சொஸ்தமானானே
சுத்தமாகு என்று சொன்னாரே
குஷ்டரோகி சொஸ்தமான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லாசருவே வா என்றாரே
மரித்தவன் பிழைத்தெழுந்தானே
எழுந்திரு என்று சொன்னாரே
யவீரு மகள் பிழைத்தாள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ஸ்திரத்தை தொட்டாளே
வல்லமை புறப்பட்டதே
எப்பத்தா என்று சொன்னாரே
செவிட்டு ஊமையன் பேசின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டலின் மேல் நடந்தாரே
கடும் புயல் அதட்டினாரே
பாடையை தொட்டாரே
வாலிபன் பிழை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 விசுவாசித்தாலே
தேவ மகிமை காண்பாயே
பெலப்படுத்தும் கிறிஸ்துவாலே
பெரிய காரியம் செய்வா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வங்கள் போக்குவாரே
சாபங்கள் நீக்குவாரே
தீராத நோய்களையும்
தீர்ப்பார் கிறிஸ்து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2026-07-31T19:59:01Z</dcterms:created>
  <dcterms:modified xsi:type="dcterms:W3CDTF">2026-07-31T19:59:01Z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