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ைக் கூப்பிடும், அப்பொது நான் உமக்கு உத்தரவு சொல்லுவேன்; உமது கைகளின் கிரியையின்மேல் விருப்பம் வைப்பீர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என் நடைகளை எண்ணுகிறீர், என் பாவத்தின்மேலல்லவோ கவனமாயிருக்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மீறுதல் ஒரு கட்டாகக் கட்டப்பட்டு முத்திரைபோடப்பட்டிருக்கிறது, என் அக்கிரமத்தை ஒருமிக்கச் சேர்த்த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லை முதலாய் விழுந்து கரைந்துபோம், கன்மலை தன் இடத்தை விட்டுப்பேர்ந்த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் கற்களைக் குடையும்; ஜலப்பிரவாகம் பூமியின் தூளில் முளைத்ததை மூடும்; அப்படியே மனுஷன் கொண்டிருக்கும் நம்பிக்கையை அழிக்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் கற்களைக் குடையும்; ஜலப்பிரவாகம் பூமியின் தூளில் முளைத்ததை மூடும்; அப்படியே மனுஷன் கொண்டிருக்கும் நம்பிக்கையை அழிக்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ர் என்றைக்கும் அவனைப் பெலனாய் நெருக்குகிறதினால் அவன் போய்விடுகிறான்; அவன் முகரூபத்தை மாறப்பண்ணி அவனை அனுப்பிவிடுகிற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ிள்ளைகள் கனமடைந்தாலும் அவன் உணரான்; அவர்கள் சிறுமைப்பட்டாலும் அவர்களைக் கவனிய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ிள்ளைகள் கனமடைந்தாலும் அவன் உணரான்; அவர்கள் சிறுமைப்பட்டாலும் அவர்களைக் கவனிய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மாம்சம் அவனிலிருக்குமளவும் அதற்கு நோவிருக்கும்; அவன் ஆத்துமா அவனுக்குள்ளிருக்குமட்டும் அதற்குத் துக்கமுண்டு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னோவென்றால் செத்தபின் ஒழிந்துபோகிறான், மனுபுத்திரர் ஜீவித்துப்போனபின் அவன் எங்கே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ஸ்திரீயினிடத்தில் பிறந்த மனுஷன் வாழ்நாள் குறுகினவனும் சஞ்சலம் நிறைந்தவனுமாயிரு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பூவைப்போலப் பூத்து அறுப்புண்கிறான்; நிழலைப்போல நிலைநிற்காமல் ஓடிப்போ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ிலும் இப்படிப்பட்டவன்மேல் நீர் உம்முடைய கண்களைத் திறந்துவைத்து, உம்முடைய நியாயத்துக்கு என்னைக் கொண்டுபோவீர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ுத்தமானதிலிருத்து சுத்தமானதை பிறப்பிக்கத்தக்கவன் உண்டோ? ஒருவனும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டைய நாட்கள் இம்மாத்திரம் என்று குறிக்கப்பட்டிருக்கையால், அவனுடைய மாதங்களின் தொகை உம்மிடத்தில் இருக்கிறது; அவன் கடந்துபோகக் கூடாத எல்லையை அவனுக்கு ஏற்படுத்தின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டைய நாட்கள் இம்மாத்திரம் என்று குறிக்கப்பட்டிருக்கையால், அவனுடைய மாதங்களின் தொகை உம்மிடத்தில் இருக்கிறது; அவன் கடந்துபோகக் கூடாத எல்லையை அவனுக்கு ஏற்படுத்தின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ஒரு கூலிக்காரனைப்போல் தன் நாளின் வேலையாயிற்று என்று ரம்மியப்படுமட்டும் அவன் ஓய்ந்திருக்கும்படி உமது பார்வையை அவனைவிட்டு வில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மரத்தைக்குறித்தாவது நம்பிக்கையுண்டு; அது வெட்டிப்போடப்பட்டாலும் திரும்பத் தழைக்கும், அதின் இளங்கிளைகள் துளிர்க்கும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மரத்தைக்குறித்தாவது நம்பிக்கையுண்டு; அது வெட்டிப்போடப்பட்டாலும் திரும்பத் தழைக்கும், அதின் இளங்கிளைகள் துளிர்க்க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 வேர் தரையிலே பழையதாகி, அதின் அடிக்கட்டை மண்ணிலே செத்தா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் ஏரியிலிருந்து வடிந்து வெள்ளம் வற்றிச் சுவறிப்போகிறதுபோல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ண்ணீரின் வாசனையினால் அது துளிர்த்து, இளமரம்போலக் கிளை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் படுத்துக்கிடக்கிறான் ; வானங்கள் ஒழிந்துபோகுமளவும் எழுந்திருக்கிறதும் இல்லை, நித்திரை தெளிந்து விழிக்கிறதும் இ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் படுத்துக்கிடக்கிறான் ; வானங்கள் ஒழிந்துபோகுமளவும் எழுந்திருக்கிறதும் இல்லை, நித்திரை தெளிந்து விழிக்கிறதும் இ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என்னைப் பாதாளத்தில் ஒளித்து, உமது கோபம் தீருமட்டும் என்னை மறைத்து, என்னைத் திரும்ப நினைக்கும்படிக்கு எனக்கு ஒரு காலத்தைக் குறித்தால் நல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என்னைப் பாதாளத்தில் ஒளித்து, உமது கோபம் தீருமட்டும் என்னை மறைத்து, என்னைத் திரும்ப நினைக்கும்படிக்கு எனக்கு ஒரு காலத்தைக் குறித்தால் நல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் செத்தபின் பிழைப்பானோ? எனக்கு மாறுதல் வருமென்று எனக்குக் குறிக்கப்பட்ட போராட்டத்தின் நாளெல்லாம் நான் காத்த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் செத்தபின் பிழைப்பானோ? எனக்கு மாறுதல் வருமென்று எனக்குக் குறிக்கப்பட்ட போராட்டத்தின் நாளெல்லாம் நான் காத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call, and I will answer you: you will have a desire to the work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now you number my steps: do you not watch over my s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transgression is sealed up in a bag, and you sew up mine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urely the mountains falling comes to nothing, and the rock is removed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aters wear the stones: you wash away the things which grow out of the dust of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destroys the hope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prevail for ever against him, and he passes: you change his countenance, and send hi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sons come to honour, and he knows it not; and they are brought low, but he perceives it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his flesh upon him shall have pain, and his soul within him shall mo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man dies, and wastes away: yea, man gives up the spirit, and where is h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n that is born of a woman is of few days and full of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comes forth like a flower, and is cut down: he flees also as a shadow, and continue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oes you open yours eyes upon such an one, and bring me into judgment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can bring a clean thing out of an unclean? not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eeing his days are determined, the number of his months are with you, you have appoint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s that he cannot pa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urn from him, that he may rest, till he shall accomplish, as a worker, 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re is hope of a tree, if it be cut down, that it will sprout again, and that the te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nch thereof will not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ough the root thereof wax old in the earth, and the stock thereof die in the 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s the waters fail from the sea, and the flood decays and dries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et through the scent of water it will bud, and bring forth boughs like a pl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man lies down, and rises not: till the heavens be no more, they shall not awake, nor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sed out of their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that you would hide me in the grave, that you would keep me secret, until your wrath be pa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would appoint me a set time, and remember 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a man die, shall he live again? all the days of my appointed time will I wait, till my chan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2026-06-03T15:18:44Z</dcterms:created>
  <dcterms:modified xsi:type="dcterms:W3CDTF">2026-06-03T15:18:44Z</dcterms:modified>
  <dc:title>யோபு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