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ஏத்தியனாகிய அகிமெலேக்கையும், செருயாவின் குமாரனும் யோவாபின் சகோதரனுமாகிய அபிசாயையும் பார்த்து: என்னோடேகூடச் சவுலிடத்திற்குப் பாளயத்தில் இறங்கிவருகிறவன் யார் என்றதற்கு, அபிசாய்: நான் உம்மோடேகூட வருகிறேன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தாவீதும் அபிசாயும் இராத்திரியிலே அந்த ஜனங்களுக்குள்ளே வந்தார்கள்; இதோ, சவுல் இரதங்களிருக்கிற இடத்திலே படுத்து நித்திரைபண்ணினான்; அவன் தலைமாட்டில் அவனுடைய ஈட்டி நிலத்திலே குத்தியிருந்தது; அவனைச் சுற்றிலும் அப்னேரும் ஜனங்களும் படுத்துக்கொண்டி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தாவீதும் அபிசாயும் இராத்திரியிலே அந்த ஜனங்களுக்குள்ளே வந்தார்கள்; இதோ, சவுல் இரதங்களிருக்கிற இடத்திலே படுத்து நித்திரைபண்ணினான்; அவன் தலைமாட்டில் அவனுடைய ஈட்டி நிலத்திலே குத்தியிருந்தது; அவனைச் சுற்றிலும் அப்னேரும் ஜனங்களும் படுத்துக்கொண்டிரு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தாவீதும் அபிசாயும் இராத்திரியிலே அந்த ஜனங்களுக்குள்ளே வந்தார்கள்; இதோ, சவுல் இரதங்களிருக்கிற இடத்திலே படுத்து நித்திரைபண்ணினான்; அவன் தலைமாட்டில் அவனுடைய ஈட்டி நிலத்திலே குத்தியிருந்தது; அவனைச் சுற்றிலும் அப்னேரும் ஜனங்களும் படுத்துக்கொண்டிரு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பிசாய் தாவீதைப் பார்த்து: இன்று தேவன் உம்முடைய கையில் ஒப்புக்கொடுத்தார்; இப்போதும் நான் அவனை ஈட்டியினால் இரண்டு குத்தாகக் குத்தாமல், ஒரே குத்தாக நிலத்தில் உருவக் குத்தட்டுமா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பிசாய் தாவீதைப் பார்த்து: இன்று தேவன் உம்முடைய கையில் ஒப்புக்கொடுத்தார்; இப்போதும் நான் அவனை ஈட்டியினால் இரண்டு குத்தாகக் குத்தாமல், ஒரே குத்தாக நிலத்தில் உருவக் குத்தட்டுமா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பிசாய் தாவீதைப் பார்த்து: இன்று தேவன் உம்முடைய கையில் ஒப்புக்கொடுத்தார்; இப்போதும் நான் அவனை ஈட்டியினால் இரண்டு குத்தாகக் குத்தாமல், ஒரே குத்தாக நிலத்தில் உருவக் குத்தட்டுமா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அபிசாயைப் பார்த்து: அவரைக் கொல்லாதே; கர்த்தர் அபிஷேகம் பண்ணுவித்தவர்மேல் தன் கையைப் போட்டு, குற்றமில்லாமற்போகிறவன் யார்? என்று சொன்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அபிசாயைப் பார்த்து: அவரைக் கொல்லாதே; கர்த்தர் அபிஷேகம் பண்ணுவித்தவர்மேல் தன் கையைப் போட்டு, குற்றமில்லாமற்போகிறவன் யார்? என்று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தாவீது: கர்த்தர் அவரை அடித்து, அல்லது அவருடைய காலம் வந்து, அவர் மரித்து, அல்லது அவர் யுத்தத்திற்குப்போய் மாண்டாலொழிய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வுல் எஷிமோனுக்கு எதிரே வழியண்டையிலிருக்கிற ஆகிலாமேட்டிலே பாளயமிறங்கினான்; தாவீது வனாந்தரத்தில் தங்கி, சவுல் தன்னைத் தொடர்ந்து வனாந்தரத்திற்கு வருகிறதைக் கண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தாவீது: கர்த்தர் அவரை அடித்து, அல்லது அவருடைய காலம் வந்து, அவர் மரித்து, அல்லது அவர் யுத்தத்திற்குப்போய் மாண்டாலொழிய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என் கையைக் கர்த்தர் அபிஷேகம்பண்ணுவித்தவர்மேல் போடாதபடிக்கு, கர்த்தர் என்னைக் காக்கக்கடவர் என்று கர்த்தருடைய ஜீவனைக் கொண்டு சொல்லுகிறேன்; இப்போதும் அவர் தலைமாட்டில் இருக்கிற ஈட்டியையும், தண்ணீர்ச் செம்பையும் எடுத்துக்கொண்டு போவோ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என் கையைக் கர்த்தர் அபிஷேகம்பண்ணுவித்தவர்மேல் போடாதபடிக்கு, கர்த்தர் என்னைக் காக்கக்கடவர் என்று கர்த்தருடைய ஜீவனைக் கொண்டு சொல்லுகிறேன்; இப்போதும் அவர் தலைமாட்டில் இருக்கிற ஈட்டியையும், தண்ணீர்ச் செம்பையும் எடுத்துக்கொண்டு போவோம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வீது சவுலின் தலைமாட்டில் இருந்த ஈட்டியையும், தண்ணீர்ச் செம்பையும் எடுத்துக்கொண்டபின்பு, புறப்பட்டுபோனார்கள்; அதை ஒருவரும் காணவில்லை, அறியவுமில்லை, ஒருவரும் விழித்துக்கொள்ளவுமில்லை; கர்த்தர் அவர்களுக்கு அயர்ந்த நித்திரை வருவித்ததினால், அவர்களெல்லாரும் தூங்க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வீது சவுலின் தலைமாட்டில் இருந்த ஈட்டியையும், தண்ணீர்ச் செம்பையும் எடுத்துக்கொண்டபின்பு, புறப்பட்டுபோனார்கள்; அதை ஒருவரும் காணவில்லை, அறியவுமில்லை, ஒருவரும் விழித்துக்கொள்ளவுமில்லை; கர்த்தர் அவர்களுக்கு அயர்ந்த நித்திரை வருவித்ததினால், அவர்களெல்லாரும் தூங்க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வீது சவுலின் தலைமாட்டில் இருந்த ஈட்டியையும், தண்ணீர்ச் செம்பையும் எடுத்துக்கொண்டபின்பு, புறப்பட்டுபோனார்கள்; அதை ஒருவரும் காணவில்லை, அறியவுமில்லை, ஒருவரும் விழித்துக்கொள்ளவுமில்லை; கர்த்தர் அவர்களுக்கு அயர்ந்த நித்திரை வருவித்ததினால், அவர்களெல்லாரும் தூங்க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சீப் ஊரார் கிபியாவிலிருக்கிற சவுலிடத்தில் வந்து: தாவீது எஷிமோனுக்கு எதிரான ஆகிலாமேட்டில் ஒளித்துக்கொண்டிருக்கிறான்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சீப் ஊரார் கிபியாவிலிருக்கிற சவுலிடத்தில் வந்து: தாவீது எஷிமோனுக்கு எதிரான ஆகிலாமேட்டில் ஒளித்துக்கொண்டிருக்கிறான் என்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சவுல்: சீப்வனாந்தரத்திலே தாவீதைத் தேடும்படி எழுந்து, இஸ்ரவேலிலே தெரிந்துகொள்ளப்பட்ட மூவாயிரம் பேரோடுங் கூட, சீப் வனாந்தரத்திற்குப் புறப்பட்டுப்போ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சவுல்: சீப்வனாந்தரத்திலே தாவீதைத் தேடும்படி எழுந்து, இஸ்ரவேலிலே தெரிந்துகொள்ளப்பட்ட மூவாயிரம் பேரோடுங் கூட, சீப் வனாந்தரத்திற்குப் புறப்பட்டுப்போ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வுல் எஷிமோனுக்கு எதிரே வழியண்டையிலிருக்கிற ஆகிலாமேட்டிலே பாளயமிறங்கினான்; தாவீது வனாந்தரத்தில் தங்கி, சவுல் தன்னைத் தொடர்ந்து வனாந்தரத்திற்கு வருகிறதைக் கண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ாவீது கடந்து, அந்தப் பக்கத்திற்குப் போய், தங்களுக்கும் அவர்களுக்கும் நடுவே போந்த இடமுண்டாக, தூரத்திலிருக்கிற மலையின் கொடுமுடியிலே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ாவீது கடந்து, அந்தப் பக்கத்திற்குப் போய், தங்களுக்கும் அவர்களுக்கும் நடுவே போந்த இடமுண்டாக, தூரத்திலிருக்கிற மலையின் கொடுமுடியிலே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ும் நேரின் குமாரனாகிய அப்னேருக்கும் நேராக நின்று கூப்பிட்டு: அப்னேரே, உத்தரவு சொல்லமாட்டீரா என்றான்; அதற்கு அப்னேர்: ராஜாவுக்கு நேராகக் கூக்குரலிடுகிற நீ யார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ும் நேரின் குமாரனாகிய அப்னேருக்கும் நேராக நின்று கூப்பிட்டு: அப்னேரே, உத்தரவு சொல்லமாட்டீரா என்றான்; அதற்கு அப்னேர்: ராஜாவுக்கு நேராகக் கூக்குரலிடுகிற நீ யார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ாவீது அப்னேரை நோக்கி: நீர் வீரன் அல்லவா? இஸ்ரவேலில் உமக்குச் சரியானவன் யார்? பின்னை நீர் உம்முடைய ஆண்டவனாகிய ராஜாவைக் காக்காமற்போனதென்ன? ஜனத்தில் ஒருவன் உம்முடைய ஆண்டவனாகிய ராஜாவைக் கொல்லும்படி வந்திருந்தான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ாவீது அப்னேரை நோக்கி: நீர் வீரன் அல்லவா? இஸ்ரவேலில் உமக்குச் சரியானவன் யார்? பின்னை நீர் உம்முடைய ஆண்டவனாகிய ராஜாவைக் காக்காமற்போனதென்ன? ஜனத்தில் ஒருவன் உம்முடைய ஆண்டவனாகிய ராஜாவைக் கொல்லும்படி வந்திருந்தான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ாவீது அப்னேரை நோக்கி: நீர் வீரன் அல்லவா? இஸ்ரவேலில் உமக்குச் சரியானவன் யார்? பின்னை நீர் உம்முடைய ஆண்டவனாகிய ராஜாவைக் காக்காமற்போனதென்ன? ஜனத்தில் ஒருவன் உம்முடைய ஆண்டவனாகிய ராஜாவைக் கொல்லும்படி வந்திருந்தான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ர் செய்த இந்தக் காரியம் நல்லதல்ல; கர்த்தர் அபிஷேகம்பண்ணின உங்கள் ஆண்டவனை நீங்கள் காக்காமற்போனபடியினால், நீங்கள் மரணத்திற்குப் பாத்திரவான்கள்; இப்போதும் ராஜாவின் தலைமாட்டில் இருந்த அவருடைய ஈட்டியும் தண்ணீர்ச் செம்பும் எங்கே என்று பாரு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ர் செய்த இந்தக் காரியம் நல்லதல்ல; கர்த்தர் அபிஷேகம்பண்ணின உங்கள் ஆண்டவனை நீங்கள் காக்காமற்போனபடியினால், நீங்கள் மரணத்திற்குப் பாத்திரவான்கள்; இப்போதும் ராஜாவின் தலைமாட்டில் இருந்த அவருடைய ஈட்டியும் தண்ணீர்ச் செம்பும் எங்கே என்று பாரும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ர் செய்த இந்தக் காரியம் நல்லதல்ல; கர்த்தர் அபிஷேகம்பண்ணின உங்கள் ஆண்டவனை நீங்கள் காக்காமற்போனபடியினால், நீங்கள் மரணத்திற்குப் பாத்திரவான்கள்; இப்போதும் ராஜாவின் தலைமாட்டில் இருந்த அவருடைய ஈட்டியும் தண்ணீர்ச் செம்பும் எங்கே என்று பாரு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வீது வேவுகாரரை அனுப்பி, சவுல் வந்தது நிச்சயம் என்று அறிந்துகொண்ட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சவுல்: தாவீதின் சத்தத்தை அறிந்து, என் குமாரனாகிய தாவீதே, இது உன் சத்தமல்லவா என்றான். அதற்குத் தாவீது: ராஜாவாகிய என் ஆண்டவனே, இது என் சத்தந்தான் என்று சொல்ல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சவுல்: தாவீதின் சத்தத்தை அறிந்து, என் குமாரனாகிய தாவீதே, இது உன் சத்தமல்லவா என்றான். அதற்குத் தாவீது: ராஜாவாகிய என் ஆண்டவனே, இது என் சத்தந்தான் என்று சொல்ல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ும்: என் ஆண்டவனாகிய நீர் உம்முடைய அடியானை இப்படிப் பின் தொடருகிறது என்ன? நான் என்னசெய்தேன்? என்னிடத்தில் என்ன பொல்லாப்பு இருக்கிறது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ும்: என் ஆண்டவனாகிய நீர் உம்முடைய அடியானை இப்படிப் பின் தொடருகிறது என்ன? நான் என்னசெய்தேன்? என்னிடத்தில் என்ன பொல்லாப்பு இருக்கிறது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ராஜாவாகிய என் ஆண்டவன் தம்முடைய அடியானுடைய வார்த்தைகளைக் கேட்பாராக; கர்த்தர் உம்மை எனக்கு விரோதமாக எடுத்து விட்டதுண்டானால், அதற்கு அவர் காணிக்கையை ஏற்றுக்கொள்வாராக; மனுபுத்திரர் அதைச் செய்தார்களேயாகில், அவர்கள் கர்த்தருக்கு முன்பாகச் சபிக்கப்படக்கடவர்கள்; அவர்கள்: நீ போய், அந்நிய தேவர்களைச் சேவி என்று சொல்லி, அவர்கள் இன்று என்னைக் கர்த்தருடைய சுதந்தரத்திற்கு அடுத்தவனாயிராதபடிக்கு, துரத்திவிட்டார்கள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ராஜாவாகிய என் ஆண்டவன் தம்முடைய அடியானுடைய வார்த்தைகளைக் கேட்பாராக; கர்த்தர் உம்மை எனக்கு விரோதமாக எடுத்து விட்டதுண்டானால், அதற்கு அவர் காணிக்கையை ஏற்றுக்கொள்வாராக; மனுபுத்திரர் அதைச் செய்தார்களேயாகில், அவர்கள் கர்த்தருக்கு முன்பாகச் சபிக்கப்படக்கடவர்கள்; அவர்கள்: நீ போய், அந்நிய தேவர்களைச் சேவி என்று சொல்லி, அவர்கள் இன்று என்னைக் கர்த்தருடைய சுதந்தரத்திற்கு அடுத்தவனாயிராதபடிக்கு, துரத்திவிட்டார்கள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ராஜாவாகிய என் ஆண்டவன் தம்முடைய அடியானுடைய வார்த்தைகளைக் கேட்பாராக; கர்த்தர் உம்மை எனக்கு விரோதமாக எடுத்து விட்டதுண்டானால், அதற்கு அவர் காணிக்கையை ஏற்றுக்கொள்வாராக; மனுபுத்திரர் அதைச் செய்தார்களேயாகில், அவர்கள் கர்த்தருக்கு முன்பாகச் சபிக்கப்படக்கடவர்கள்; அவர்கள்: நீ போய், அந்நிய தேவர்களைச் சேவி என்று சொல்லி, அவர்கள் இன்று என்னைக் கர்த்தருடைய சுதந்தரத்திற்கு அடுத்தவனாயிராதபடிக்கு, துரத்திவிட்டார்கள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ராஜாவாகிய என் ஆண்டவன் தம்முடைய அடியானுடைய வார்த்தைகளைக் கேட்பாராக; கர்த்தர் உம்மை எனக்கு விரோதமாக எடுத்து விட்டதுண்டானால், அதற்கு அவர் காணிக்கையை ஏற்றுக்கொள்வாராக; மனுபுத்திரர் அதைச் செய்தார்களேயாகில், அவர்கள் கர்த்தருக்கு முன்பாகச் சபிக்கப்படக்கடவர்கள்; அவர்கள்: நீ போய், அந்நிய தேவர்களைச் சேவி என்று சொல்லி, அவர்கள் இன்று என்னைக் கர்த்தருடைய சுதந்தரத்திற்கு அடுத்தவனாயிராதபடிக்கு, துரத்திவிட்டார்கள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கர்த்தருடைய சமுகத்தில் என் இரத்தம் தரையில் விழாதிருப்பதாக; மலைகளில் ஒரு கவுதாரியை வேட்டையாடுகிறதுபோல, இஸ்ரவேலின் ராஜா ஒரு தெள்ளுப்பூச்சியைத் தேடவந்தாரோ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கர்த்தருடைய சமுகத்தில் என் இரத்தம் தரையில் விழாதிருப்பதாக; மலைகளில் ஒரு கவுதாரியை வேட்டையாடுகிறதுபோல, இஸ்ரவேலின் ராஜா ஒரு தெள்ளுப்பூச்சியைத் தேடவந்தாரோ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தாவீது எழுந்து, சவுல் பாளயமிறங்கின இடத்திற்குப் போய், சவுலும் நேரின் குமாரனாகிய அப்னேர் என்னும் அவன் படைத்தலைவனும் படுத்துக்கொண்டிருக்கிற இடத்தைப் பார்த்தான்; சவுல் இரதங்களிருக்கிற இடத்திலே படுத்துக் கொண்டிருந்தான்; ஜனங்கள் அவனைச் சுற்றிலும் பாளயமிறங்கியிரு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வுல்: நான் பாவஞ்செய்தேன்; என் குமாரனாகிய தாவீதே, திரும்பிவா; என் ஜீவன் இன்றையதினம் உன் பார்வைக்கு அருமையாயிருந்தபடியால், இனி உனக்கு ஒரு பொல்லாப்புஞ்செய்யேன்; இதோ, நான் மதியற்றவனாய் மகா பெரிய தப்பிதஞ்செய்தேன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வுல்: நான் பாவஞ்செய்தேன்; என் குமாரனாகிய தாவீதே, திரும்பிவா; என் ஜீவன் இன்றையதினம் உன் பார்வைக்கு அருமையாயிருந்தபடியால், இனி உனக்கு ஒரு பொல்லாப்புஞ்செய்யேன்; இதோ, நான் மதியற்றவனாய் மகா பெரிய தப்பிதஞ்செய்தேன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வுல்: நான் பாவஞ்செய்தேன்; என் குமாரனாகிய தாவீதே, திரும்பிவா; என் ஜீவன் இன்றையதினம் உன் பார்வைக்கு அருமையாயிருந்தபடியால், இனி உனக்கு ஒரு பொல்லாப்புஞ்செய்யேன்; இதோ, நான் மதியற்றவனாய் மகா பெரிய தப்பிதஞ்செய்தேன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த் தாவீது: இதோ, ராஜாவின் ஈட்டி இங்கே இருக்கிறது; வாலிபரில் ஒருவன் இப்புறம் வந்து, அதை வாங்கிக் கொண்டுபோகட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த் தாவீது: இதோ, ராஜாவின் ஈட்டி இங்கே இருக்கிறது; வாலிபரில் ஒருவன் இப்புறம் வந்து, அதை வாங்கிக் கொண்டுபோகட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வனுக்கு அவனவன் நீதிக்கும் உண்மைக்கும் தக்கதாகப்பலன் அளிப்பாராக; இன்று கர்த்தர் உம்மை என்கையில் ஒப்புக்கொடுத்திருந்தும், கர்த்தர் அபிஷேகம்பண்ணினவர்மேல், என் கையை நீட்ட மனதில்லாதிருந்த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வனுக்கு அவனவன் நீதிக்கும் உண்மைக்கும் தக்கதாகப்பலன் அளிப்பாராக; இன்று கர்த்தர் உம்மை என்கையில் ஒப்புக்கொடுத்திருந்தும், கர்த்தர் அபிஷேகம்பண்ணினவர்மேல், என் கையை நீட்ட மனதில்லாதிருந்த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உம்முடைய ஜீவன் இன்றையதினம் என் பார்வைக்கு எப்படி அருமையாயிருந்ததோ, அப்படியே என் ஜீவனும் கர்த்தரின் பார்வைக்கு அருமையாயிருப்பதினால், அவர் என்னை எல்லா உபத்திரவத்திற்கும் நீங்கலாக்கி விடுவாராக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உம்முடைய ஜீவன் இன்றையதினம் என் பார்வைக்கு எப்படி அருமையாயிருந்ததோ, அப்படியே என் ஜீவனும் கர்த்தரின் பார்வைக்கு அருமையாயிருப்பதினால், அவர் என்னை எல்லா உபத்திரவத்திற்கும் நீங்கலாக்கி விடுவாராக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வுல் தாவீதை நோக்கி: என் குமாரனாகிய தாவீதே, நீ ஆசிர்வதிக்கப்பட்டவன்; நீ பெரிய காரியங்களைச் செய்வாய், மேன்மேலும் பலப்படுவாய் என்றான்; அப்படியே தாவீது தன் வழியே போனான்; சவுலும் தன் ஸ்தானத்திற்குத் திரும்ப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தாவீது எழுந்து, சவுல் பாளயமிறங்கின இடத்திற்குப் போய், சவுலும் நேரின் குமாரனாகிய அப்னேர் என்னும் அவன் படைத்தலைவனும் படுத்துக்கொண்டிருக்கிற இடத்தைப் பார்த்தான்; சவுல் இரதங்களிருக்கிற இடத்திலே படுத்துக் கொண்டிருந்தான்; ஜனங்கள் அவனைச் சுற்றிலும் பாளயமிறங்கியிரு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வுல் தாவீதை நோக்கி: என் குமாரனாகிய தாவீதே, நீ ஆசிர்வதிக்கப்பட்டவன்; நீ பெரிய காரியங்களைச் செய்வாய், மேன்மேலும் பலப்படுவாய் என்றான்; அப்படியே தாவீது தன் வழியே போனான்; சவுலும் தன் ஸ்தானத்திற்குத் திரும்ப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தாவீது எழுந்து, சவுல் பாளயமிறங்கின இடத்திற்குப் போய், சவுலும் நேரின் குமாரனாகிய அப்னேர் என்னும் அவன் படைத்தலைவனும் படுத்துக்கொண்டிருக்கிற இடத்தைப் பார்த்தான்; சவுல் இரதங்களிருக்கிற இடத்திலே படுத்துக் கொண்டிருந்தான்; ஜனங்கள் அவனைச் சுற்றிலும் பாளயமிறங்கிய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ஏத்தியனாகிய அகிமெலேக்கையும், செருயாவின் குமாரனும் யோவாபின் சகோதரனுமாகிய அபிசாயையும் பார்த்து: என்னோடேகூடச் சவுலிடத்திற்குப் பாளயத்தில் இறங்கிவருகிறவன் யார் என்றதற்கு, அபிசாய்: நான் உம்மோடேகூட வருகிறேன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ஏத்தியனாகிய அகிமெலேக்கையும், செருயாவின் குமாரனும் யோவாபின் சகோதரனுமாகிய அபிசாயையும் பார்த்து: என்னோடேகூடச் சவுலிடத்திற்குப் பாளயத்தில் இறங்கிவருகிறவன் யார் என்றதற்கு, அபிசாய்: நான் உம்மோடேகூட வருகிறேன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So David and Abishai came to the people by night: and, behold, Saul lay sleeping with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ench, and his spear stuck in the ground at his bolster: but Abner and the people lay round ab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n said Abishai to David, God has delivered yours enemy into yours hand this day: now ther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me strike him, I pray you, with the spear even to the earth at once, and I will not strike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econd ti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David said to Abishai, Destroy him not: for who can stretch forth his hand against the LORD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inted, and be guiltles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David said furthermore, As the LORD lives, the LORD shall strike him; or his day shall com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Saul pitched in the hill of Hachilah, which is before Jeshimon, by the way. But David abo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e; or he shall descend into battle, and per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LORD forbid that I should stretch forth mine hand against the LORD's anointed: but, I pr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 take you now the spear that is at his bolster, and the cruse of water, and let us g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So David took the spear and the cruse of water from Saul's bolster; and they got them away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man saw it, nor knew it, neither awaked: for they were all asleep; because a deep sleep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was fallen upo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Ziphites came unto Saul to Gibeah, saying, Does not David hide himself in the hi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chilah, which is before Jeshimo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n Saul arose, and went down to the wilderness of Ziph, having three thousand chosen m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 with him, to seek David in the wilderness of Zip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wilderness, and he saw that Saul came after him into the wilder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n David went over to the other side, and stood on the top of an hill far off; a great spac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ing between the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David cried to the people, and to Abner the son of Ner, saying, Answer you not, Abner? T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ner answered and said, Who are you that cry to the king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David said to Abner, Are not you a valiant man? and who is like to you in Israel? wher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have you not kept your lord the king? for there came one of the people in to destroy the k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is thing is not good that you have done. As the LORD lives, all of you are worthy to di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all of you have not kept your master, the LORD's anointed. And now see where the king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ar is, and the cruse of water that was at his bols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David therefore sent out spies, and understood that Saul was come in very de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Saul knew David's voice, and said, Is this your voice, my son David? And David said, I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voice, my lord, O 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he said, Wherefore does my lord thus pursue after his servant? for what have I done? or w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il is in mine han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Now therefore, I pray you, let my lord the king hear the words of his servant. If the LORD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irred you up against me, let him accept an offering: but if they be the children of men, cursed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before the LORD; for they have driven me out this day from abiding in the inheritanc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saying, Go, serve other go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Now therefore, let not my blood fall to the earth before the face of the LORD: for the k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 has come out to seek a flea, as when one does hunt a partridge in the mountai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David arose, and came to the place where Saul had pitched: and David beheld the place w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said Saul, I have sinned: return, my son David: for I will no more do you harm, because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l was precious in yours eyes this day: behold, I have played the fool, and have err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ceeding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David answered and said, Behold the king's spear! and let one of the young men come over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tch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 LORD render to every man his righteousness and his faithfulness; for the LORD delivered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to my hand to day, but I would not stretch forth mine hand against the LORD's anoint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, behold, as your life was much set by this day in mine eyes, so let my life be much set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eyes of the LORD, and let him deliver me out of all tribul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Saul said to David, Blessed be you, my son David: you shall both do great things, and als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ul lay, and Abner the son of Ner, the captain of his host: and Saul lay in the trench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still prevail. So David went on his way, and Saul returned to his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 pitched round about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n answered David and said to Ahimelech the Hittite, and to Abishai the son of Zeruiah, br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Joab, saying, Who will go down with me to Saul to the camp? And Abishai said, I will go down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2026-09-07T05:50:40Z</dcterms:created>
  <dcterms:modified xsi:type="dcterms:W3CDTF">2026-09-07T05:50:40Z</dcterms:modified>
  <dc:title>1 Samuel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