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என் மீட்பரே
எந்தனை உமக்கே சொந்தமாய் தந்த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ேசம் வைத்தே மீட்டீர் பாவியென்னை.
நேசரே நடத்தும் என்றும் உம் சேவை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என் மீட்பரே
எந்தனை உமக்கே சொந்தமாய் தந்த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ட்கொள்ளுவீர் முற்றிலும் ஆவியால்.
அர்பணிக்கிறேன் யான் என்றும் உம் சேவை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என் மீட்பரே
எந்தனை உமக்கே சொந்தமாய் தந்த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ந்நாளுமே உம்மையே சேவிப்பேன்.
ஏற்பிரே என்னையே என்றும் உம் சேவை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என் மீட்பரே
எந்தனை உமக்கே சொந்தமாய் தந்தேன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2026-07-30T17:10:53Z</dcterms:created>
  <dcterms:modified xsi:type="dcterms:W3CDTF">2026-07-30T17:10:53Z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