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2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r away my steps had wandered, 
Long in paths of sin I strayed, 
Till my wayward heart deceived me, 
And the world my trust betrayed : 
Then I cried,  There's none can help me,  
None whose love can soothe my woe,
When I heard a voice that whispered, 
,  Child, I loved thee iong ago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ng ago, . . long ago ; . . 
Child, I loved thee long ago ;  
Oh, how sweet the voice that whispered, 
Child, I loved . . thee long ago !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rough His mercy He received me, 
All my sins He washed away ; 
At His feet I knelt and praised Him 
For the joy I found that day. 
Now amid the verdant pastures, 
Where the tranquil waters flow, 
Still 1 hear His voice repeating, 
Child. I loved thee long ago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me to Him, O heavy laden, 
Only trust, and He'll forgive ; 
To the cross, where once He suffered, 
Lo, He bids thee look and live. 
If by faith and true repentance 
Thou wilt ask His love to know — 
Surely thou wilt hear Him answer, 
Child, I loved thee long ago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2026-07-30T19:33:22Z</dcterms:created>
  <dcterms:modified xsi:type="dcterms:W3CDTF">2026-07-30T19:33:22Z</dcterms:modified>
  <dc:title>Hymn : 895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