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presProps" Target="presProps.xml"/>
  <Relationship Id="rId68" Type="http://schemas.openxmlformats.org/officeDocument/2006/relationships/viewProps" Target="viewProps.xml"/>
  <Relationship Id="rId6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சக்காருடைய மற்ற எல்லா வம்சங்களிலும் அவர்களுக்குச் சகோதரரான பராக்கிரமசாலிகள் தங்கள் வம்ச அட்டவணைகளின்படியெல்லாம் எண்பத்தேழாயிரம்பேராயி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சக்காருடைய மற்ற எல்லா வம்சங்களிலும் அவர்களுக்குச் சகோதரரான பராக்கிரமசாலிகள் தங்கள் வம்ச அட்டவணைகளின்படியெல்லாம் எண்பத்தேழாயிரம்பேராயிரு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ென்யமீன் குமாரர், பேலா, பெகேர், யெதியாயேல் என்னும் மூன்றுபே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லாவின் குமாரர், எஸ்போன், ஊசி, ஊசியேல், யெரிமோத், இரி என்பவர்கள்; இவர்கள் தங்கள் பிதாக்களின் வம்சத்தில் பராக்கிரமசாலிகளான ஐந்து தலைவராயிருந்தார்கள்; இவர்கள் வம்ச அட்டவணைக்குள்ளானவர்கள் இருபத்தீராயிரத்து முப்பத்துநாலுபே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லாவின் குமாரர், எஸ்போன், ஊசி, ஊசியேல், யெரிமோத், இரி என்பவர்கள்; இவர்கள் தங்கள் பிதாக்களின் வம்சத்தில் பராக்கிரமசாலிகளான ஐந்து தலைவராயிருந்தார்கள்; இவர்கள் வம்ச அட்டவணைக்குள்ளானவர்கள் இருபத்தீராயிரத்து முப்பத்துநாலுபே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ேலாவின் குமாரர், எஸ்போன், ஊசி, ஊசியேல், யெரிமோத், இரி என்பவர்கள்; இவர்கள் தங்கள் பிதாக்களின் வம்சத்தில் பராக்கிரமசாலிகளான ஐந்து தலைவராயிருந்தார்கள்; இவர்கள் வம்ச அட்டவணைக்குள்ளானவர்கள் இருபத்தீராயிரத்து முப்பத்துநாலுபே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கேரின் குமாரர், செமிரா, யோவாஸ், எலியேசர், எலியோனாய், உம்ரி, யெரிமோத், அபியா, ஆனதோத், அலமேத் என்பவர்கள்; இவர்கள் எல்லாரும் பெகேரின் குமார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கேரின் குமாரர், செமிரா, யோவாஸ், எலியேசர், எலியோனாய், உம்ரி, யெரிமோத், அபியா, ஆனதோத், அலமேத் என்பவர்கள்; இவர்கள் எல்லாரும் பெகேரின் குமார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ங்கள் பிதாக்களின் வம்சத்தலைவராகிய அவர்கள் சந்ததிகளின் அட்டவணைக்குள்ளான பராக்கிரமாலிகள் இருபதினாயிரத்து இருநூறுபே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ங்கள் பிதாக்களின் வம்சத்தலைவராகிய அவர்கள் சந்ததிகளின் அட்டவணைக்குள்ளான பராக்கிரமாலிகள் இருபதினாயிரத்து இருநூறுபே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சக்காருடைய குமாரர், தோலா, பூவா, யசுப், சிம்ரோன் என்னும் நாலுபே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ெதியாயேலின் குமாரரில் ஒருவன் பில்கான்; பில்கானின் குமாரர், ஏயூஷ், பென்யமீன், ஏகூத், கெனானா, சேத்தான், தர்ஷீஸ், அகிஷாகார் என்பவ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ெதியாயேலின் குமாரரில் ஒருவன் பில்கான்; பில்கானின் குமாரர், ஏயூஷ், பென்யமீன், ஏகூத், கெனானா, சேத்தான், தர்ஷீஸ், அகிஷாகார் என்பவ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தியாயேலின் குமாரராகிய இவர்கள் எல்லாரும் தங்கள் பிதாக்கள் வம்சத்தாரில் தலைவராயிருந்தார்கள்; இவர்களில் யுத்தத்திற்குப் போகத்தக்க சேவகரான பராக்கிரமசாலிகள் பதினேழாயிரத்து இருநூறுபே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ெதியாயேலின் குமாரராகிய இவர்கள் எல்லாரும் தங்கள் பிதாக்கள் வம்சத்தாரில் தலைவராயிருந்தார்கள்; இவர்களில் யுத்தத்திற்குப் போகத்தக்க சேவகரான பராக்கிரமசாலிகள் பதினேழாயிரத்து இருநூறுபே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ுப்பீமும், உப்பீமும் ஈரின் குமாரர், ஊசிம் ஆகேரின் குமாரரில் ஒரு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ப்தலியின் குமாரரான பில்காளின் பேரன்மார், யாத்சியேல், கூனி, எத்சோ, சல்லூம் என்பவ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ாசேயின் புத்திரரில் ஒருவன் குலஸ்திரீயினிடத்தில் பிறந்த அஸ்ரியேல்; அவன் மறுமனையாட்டியாகிய அராமிய ஸ்திரீயினிடத்தில் கீலேயாத்தின் தகப்பனாகிய மாகீர் பிறந்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மனாசேயின் புத்திரரில் ஒருவன் குலஸ்திரீயினிடத்தில் பிறந்த அஸ்ரியேல்; அவன் மறுமனையாட்டியாகிய அராமிய ஸ்திரீயினிடத்தில் கீலேயாத்தின் தகப்பனாகிய மாகீர் பிறந்த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கீர் மாக்காள் என்னும் பேருள்ள உப்பீம் சுப்பீம் என்பவர்களின் சகோதரியை விவாகம்பண்ணினான்; மனாசேயின் இரண்டாம் குமாரன் செலோப்பியாத்; செலோப்பியாத்திற்குக் குமாரத்திகளிருந்த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ாகீர் மாக்காள் என்னும் பேருள்ள உப்பீம் சுப்பீம் என்பவர்களின் சகோதரியை விவாகம்பண்ணினான்; மனாசேயின் இரண்டாம் குமாரன் செலோப்பியாத்; செலோப்பியாத்திற்குக் குமாரத்திகளிரு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லாவின் குமாரர், ஊசி, ரெப்பாயா, யெரியேல், யக்மாயி, இப்சாம், சாமுவேல் என்பவர்கள்; தோலாவுக்குப் பிறந்த இவர்கள் தங்கள் பிதாக்கள் வம்சத்தலைவரும் தங்கள் சந்ததிகளிலே பராக்கிரமசாலிகளுமாயிருந்தார்கள்; தாவீதின் நாட்களில் அவர்கள் தொகை இருபதினாயிரத்து அறுநூறுபேராயிரு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ாகீரின் பெண்ஜாதியாகிய மாக்காள் ஒரு குமாரனைப் பெற்று, அவனுக்குப் பேரேஸ் என்று பேரிட்டாள்; இவன் சகோதரன் பேர் சேரேஸ்; இவனுடைய குமாரர் ஊலாம், ரேகேம் என்ப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ாகீரின் பெண்ஜாதியாகிய மாக்காள் ஒரு குமாரனைப் பெற்று, அவனுக்குப் பேரேஸ் என்று பேரிட்டாள்; இவன் சகோதரன் பேர் சேரேஸ்; இவனுடைய குமாரர் ஊலாம், ரேகேம் என்பவ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ஊலாமின் குமாரரில் ஒருவன் பேதான்; இவர்கள் மனாசேயின் குமாரனாகிய மாகீருக்குப் பிறந்த கீலேயாத் புத்திர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ஊலாமின் குமாரரில் ஒருவன் பேதான்; இவர்கள் மனாசேயின் குமாரனாகிய மாகீருக்குப் பிறந்த கீலேயாத் புத்திர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ன் சகோதரியாகிய அம்மொளெகேத் இஸ்கோதையும் அபியேசரையும் மாகலாவையும் பெற்றா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ெமிதாவின் குமாரர், அகியான், சேகேம், லிக்கே, அனியாம் என்பவ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ிராயீமின் குமாரரில் ஒருவன் சுத்தெலாக்; இவனுடைய குமாரன் பேரேத்; இவனுடைய குமாரன் தாகாத்; இவனுடைய குமாரன் எலாதா; இவனுடைய குமாரன் தாகாத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ப்பிராயீமின் குமாரரில் ஒருவன் சுத்தெலாக்; இவனுடைய குமாரன் பேரேத்; இவனுடைய குமாரன் தாகாத்; இவனுடைய குமாரன் எலாதா; இவனுடைய குமாரன் தாகாத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னுடைய குமாரன் சாபாத்; இவனுடைய குமாரர் கத்தெலாக், எத்சேர், எலியாத்; இவர்கள் தேசத்தில் பிறந்த காத்தூராருடைய ஆடுமாடுகளைப் பிடிக்கப்போனபடியால் அவர்கள் இவர்களைக் கொன்றுபோ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னுடைய குமாரன் சாபாத்; இவனுடைய குமாரர் கத்தெலாக், எத்சேர், எலியாத்; இவர்கள் தேசத்தில் பிறந்த காத்தூராருடைய ஆடுமாடுகளைப் பிடிக்கப்போனபடியால் அவர்கள் இவர்களைக் கொன்றுபோ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லாவின் குமாரர், ஊசி, ரெப்பாயா, யெரியேல், யக்மாயி, இப்சாம், சாமுவேல் என்பவர்கள்; தோலாவுக்குப் பிறந்த இவர்கள் தங்கள் பிதாக்கள் வம்சத்தலைவரும் தங்கள் சந்ததிகளிலே பராக்கிரமசாலிகளுமாயிருந்தார்கள்; தாவீதின் நாட்களில் அவர்கள் தொகை இருபதினாயிரத்து அறுநூறுபேராயிருந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தகப்பனாகிய எப்பிராயீம் அநேகநாள் துக்கங்கொண்டாடுகையில், அவன் சகோதரர் அவனுக்கு ஆறுதல் சொல்லவ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வன் தன் பெண்ஜாதியினிடத்தில் பிரவேசித்ததினால், அவள் கர்ப்பந்தரித்து ஒரு குமாரனைப் பெற்றாள்; அவன், தன் குடும்பத்துக்குத் தீங்கு உண்டானதினால், இவனுக்குப் பெரீயா என்று பேரி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பு அவன் தன் பெண்ஜாதியினிடத்தில் பிரவேசித்ததினால், அவள் கர்ப்பந்தரித்து ஒரு குமாரனைப் பெற்றாள்; அவன், தன் குடும்பத்துக்குத் தீங்கு உண்டானதினால், இவனுக்குப் பெரீயா என்று பேரி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னுடைய குமாரத்தியாகிய சேராள் கீழ்ப்புறமும் மேற்புறமுமான பெத்தோரோனையும், ஊசேன்சேராவையும் கட்டினவ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ுடைய குமாரர், ரேப்பாக், ரேசேப் என்பவர்கள்; இவனுடைய குமாரன் தேலாக்; இவனுடைய குமாரன் தாக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வனுடைய குமாரன் லாதான், இவனுடைய குமாரன் அம்மியூத்; இவனுடைய குமாரன் எலிஷாமா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வனுடைய குமாரன் நூன்: இவனுடைய குமாரன் யோசுவா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காணியாட்சியும், வாசஸ்தலங்களும், கிழக்கேயிருக்கிற நாரானும், மேற்கேயிருக்கிற கேசேரும் அதின் கிராமங்களும், பெத்தேலும் அதன் கிராமங்களும், சீகேமும் அதின் கிராமங்களும், காசாமட்டுக்குமுள்ள அதன் கிராமங்களும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காணியாட்சியும், வாசஸ்தலங்களும், கிழக்கேயிருக்கிற நாரானும், மேற்கேயிருக்கிற கேசேரும் அதின் கிராமங்களும், பெத்தேலும் அதன் கிராமங்களும், சீகேமும் அதின் கிராமங்களும், காசாமட்டுக்குமுள்ள அதன் கிராமங்களும்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ுடைய காணியாட்சியும், வாசஸ்தலங்களும், கிழக்கேயிருக்கிற நாரானும், மேற்கேயிருக்கிற கேசேரும் அதின் கிராமங்களும், பெத்தேலும் அதன் கிராமங்களும், சீகேமும் அதின் கிராமங்களும், காசாமட்டுக்குமுள்ள அதன் கிராமங்கள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ோலாவின் குமாரர், ஊசி, ரெப்பாயா, யெரியேல், யக்மாயி, இப்சாம், சாமுவேல் என்பவர்கள்; தோலாவுக்குப் பிறந்த இவர்கள் தங்கள் பிதாக்கள் வம்சத்தலைவரும் தங்கள் சந்ததிகளிலே பராக்கிரமசாலிகளுமாயிருந்தார்கள்; தாவீதின் நாட்களில் அவர்கள் தொகை இருபதினாயிரத்து அறுநூறுபேராயிருந்த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 புத்திரரின் பக்கத்திலே பெத்செயானும் அதின் கிராமங்களும், தானாகும் அதின் கிராமங்களும், மெகிதோவும் அதின் கிராமங்களும், தோரும் அதின் கிராமங்களுமே; இவ்விடங்களில் இஸ்ரவேலின் குமாரனாகிய யோசேப்பின் புத்திரர் குடியிருந்த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னாசே புத்திரரின் பக்கத்திலே பெத்செயானும் அதின் கிராமங்களும், தானாகும் அதின் கிராமங்களும், மெகிதோவும் அதின் கிராமங்களும், தோரும் அதின் கிராமங்களுமே; இவ்விடங்களில் இஸ்ரவேலின் குமாரனாகிய யோசேப்பின் புத்திரர் குடியிருந்த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சேரின் குமாரர், இம்னா, இஸ்வா, இஸ்வி, பெரீயு என்பவர்கள்; இவர்கள் சகோதரி சேரா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ெரீயாவின் குமாரர், ஏபேர், மல்கியேல் என்பவர்கள்; இவன் பிர்சாவீத்தின் தகப்ப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ஏபேர் யப்லேத்தையும், சோமேரையும், ஒத்தாமையும், இவர்கள் சகோதரியாகிய சூகாளையும் பெற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ப்லேத்தின் குமாரர் பாராக், பிம்மால், ஆஸ்வாத் என்பவர்கள்; இவர்களே யப்லேத்தின் குமார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சோமேரின் குமாரர் அகி, ரோகா, எகூபா, ஆராம் என்பவ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வன் சகோதரனாகிய ஏலேமின் குமாரர், சோபாக், இம்னா, சேலேஸ், ஆமால் என்பவ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ோபாக்கின் குமாரர், சூவாக், அர்னெப்பர், சூகால், பேரி, இம்ரா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பேசேர், ஓத், சம்மா, சில்சா, இத்ரான், பேரா என்பவ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ஊசியின் குமாரரில் ஒருவன் இஸ்ரகியா; இஸ்ரகியாவின் குமாரர், மிகாயேல், ஒபதியா, யோவேல், இஷியா என்பவர்கள்; இவர்கள் ஐந்துபேரும் தலைவராயிருந்த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யெத்தேரின் குமாரர், எப்புன்னே பிஸ்பா, ஆரா என்பவ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உல்லாவின் குமாரர், ஆராக், அன்னியேல், ரித்சியா என்பவ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ின் புத்திரராகிய இவர்கள் எல்லாரும் தங்கள் பிதாக்களின் வம்சத்தலைவரும் தெரிந்துகொள்ளப்பட்ட பராக்கிரமசாலிகளும், பிரபுக்களின் தலைவருமாயிருந்தார்கள்; அவர்கள் வம்ச அட்டவணைகளில் யுத்தத்திற்குப் போகத்தக்க சேவகரின் இலக்கம் இருபத்தாறாயிரம்பே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ின் புத்திரராகிய இவர்கள் எல்லாரும் தங்கள் பிதாக்களின் வம்சத்தலைவரும் தெரிந்துகொள்ளப்பட்ட பராக்கிரமசாலிகளும், பிரபுக்களின் தலைவருமாயிருந்தார்கள்; அவர்கள் வம்ச அட்டவணைகளில் யுத்தத்திற்குப் போகத்தக்க சேவகரின் இலக்கம் இருபத்தாறாயிரம்பேர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சேரின் புத்திரராகிய இவர்கள் எல்லாரும் தங்கள் பிதாக்களின் வம்சத்தலைவரும் தெரிந்துகொள்ளப்பட்ட பராக்கிரமசாலிகளும், பிரபுக்களின் தலைவருமாயிருந்தார்கள்; அவர்கள் வம்ச அட்டவணைகளில் யுத்தத்திற்குப் போகத்தக்க சேவகரின் இலக்கம் இருபத்தாறாயிரம்பே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ஊசியின் குமாரரில் ஒருவன் இஸ்ரகியா; இஸ்ரகியாவின் குமாரர், மிகாயேல், ஒபதியா, யோவேல், இஷியா என்பவர்கள்; இவர்கள் ஐந்துபேரும் தலைவராயி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ிதாக்கள் வம்சத்தாரானவர்கள் சந்ததிகளில் யுத்தமனுஷரான கூட்டங்கள் முப்பத்தாறாயிரம்பேர் அவர்களோடிருந்தார்கள்; அவர்களுக்கு அநேகம் பெண்ஜாதிகளும் பிள்ளைகளும் இ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பிதாக்கள் வம்சத்தாரானவர்கள் சந்ததிகளில் யுத்தமனுஷரான கூட்டங்கள் முப்பத்தாறாயிரம்பேர் அவர்களோடிருந்தார்கள்; அவர்களுக்கு அநேகம் பெண்ஜாதிகளும் பிள்ளைகளும் இ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5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ir brethren among all the families of Issachar were valiant men of might, reckoned in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y their genealogies fourscore and seven thous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ons of Benjamin; Bela, and Becher, and Jediael,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sons of Bela; Ezbon, and Uzzi, and Uzziel, and Jerimoth, and Iri, five; hea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ir fathers, mighty men of valour; and were reckoned by their genealogies twenty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ousand and thirty and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sons of Becher; Zemira, and Joash, and Eliezer, and Elioenai, and Omri, and Jerimot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ah, and Anathoth, and Alameth. All these are the sons of Bec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number of them, after their genealogy by their generations, heads of the house of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, mighty men of valour, was twenty thousand and two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 sons of Issachar were, Tola, and Puah, Jashub, and Shimrom, f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sons also of Jediael; Bilhan: and the sons of Bilhan; Jeush, and Benjamin, and Ehu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naanah, and Zethan, and Tharshish, and Ahishah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these the sons of Jediael, by the heads of their fathers, mighty men of valour,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teen thousand and two hundred soldiers, fit to go out for war and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uppim also, and Huppim, the children of Ir, and Hushim, the sons of A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sons of Naphtali; Jahziel, and Guni, and Jezer, and Shallum, the sons of Bilh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sons of Manasseh; Ashriel, whom she bare: (but his concubine the Aramitess bare Machi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 of Gil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Machir took to wife the sister of Huppim and Shuppim, whose sister's name was Maachah;)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ame of the second was Zelophehad: and Zelophehad had daugh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sons of Tola; Uzzi, and Rephaiah, and Jeriel, and Jahmai, and Jibsam, and Shemuel, hea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Maachah the wife of Machir bare a son, and she called his name Peresh; and the name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 was Sheresh; and his sons were Ulam and Rak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sons of Ulam; Bedan. These were the sons of Gilead, the son of Machir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asse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is sister Hammoleketh bare Ishod, and Abiezer, and Maha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sons of Shemidah were, Ahian, and Shechem, and Likhi, and Ani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sons of Ephraim; Shuthelah, and Bered his son, and Tahath his son, and Elada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ahath his s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Zabad his son, and Shuthelah his son, and Ezer, and Elead, whom the men of Gath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rn in that land slew, because they came down to take away their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father's house, to know, of Tola: they were valiant men of might in their generation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Ephraim their father mourned many days, and his brethren came to comfor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he went in to his wife, she conceived, and bare a son, and he called his name Ber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it went evil with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(And his daughter was Sherah, who built Bethhoron the nether, and the upper, and Uzzensherah.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Rephah was his son, also Resheph, and Telah his son, and Tahan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Laadan his son, Ammihud his son, Elishama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Non his son, Jehoshuah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ir possessions and habitations were, Bethel and the towns thereof, and eastward Naar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estward Gezer, with the towns thereof; Shechem also and the towns thereof, unto Gaza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wns thereof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number was in the days of David two and twenty thousand and six hund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by the borders of the children of Manasseh, Bethshean and her towns, Taanach and her tow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giddo and her towns, Dor and her towns. In these dwelt the children of Joseph the so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 sons of Asher; Imnah, and Isuah, and Ishuai, and Beriah, and Serah their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sons of Beriah; Heber, and Malchiel, who is the father of Birzav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Heber brings forth Japhlet, and Shomer, and Hotham, and Shua their sis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sons of Japhlet; Pasach, and Bimhal, and Ashvath. These are the children of Japhl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sons of Shamer; Ahi, and Rohgah, Jehubbah, and A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 sons of his brother Helem; Zophah, and Imna, and Shelesh, and Am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 sons of Zophah; Suah, and Harnepher, and Shual, and Beri, and Imr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Bezer, and Hod, and Shamma, and Shilshah, and Ithran, and Beer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sons of Uzzi; Izrahiah: and the sons of Izrahiah; Michael, and Obadiah, and Joel, Ish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sons of Jether; Jephunneh, and Pispah, and Ar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sons of Ulla; Arah, and Haniel, and Rez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ll these were the children of Asher, heads of their father's house, choice and mighty m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lour, chief of the princes. And the number throughout the genealogy of them that were abl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r and to battle was twenty and six thousan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ve: all of them chief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with them, by their generations, after the house of their fathers, were bands of soldier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r, six and thirty thousand men: for they had many wives and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நாளாகம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2026-06-07T10:42:23Z</dcterms:created>
  <dcterms:modified xsi:type="dcterms:W3CDTF">2026-06-07T10:42:23Z</dcterms:modified>
  <dc:title>1 நாளாகமம்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