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we walking, daily walking, as the children of the light, 
Casting off the works of darkness, 
and the shadows of the night ? 
Have we left them for the sunshine 
freely streaming from above, 
For the clear and blessed sunshine of 
the Saviour's wondrous lov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we walk ing in His sight ... as the 
chil dren of the light ? . . . 
In the precious blood of Jesus have we made 
our garments white ? 
Are we marching on to glory as the children of the light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we walking, humbly walking, as 
the children of the light, 
In a world of pain and sorrow, where 
the powers of sin unite ? 
Are we seeking souls that wander in 
the dark and downward way ? 
Do we win them to the radiance of 
the everlasting day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our songs ring out in gladness, 
as the children of the light, 
Let the joy of His salvation make our 
hearts and faces bright ; 
Then, oh then, will sinners listen to 
the message that we bring, 
And with us will follow Jesus to the 
city of the K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2026-07-30T15:25:37Z</dcterms:created>
  <dcterms:modified xsi:type="dcterms:W3CDTF">2026-07-30T15:25:37Z</dcterms:modified>
  <dc:title>Hymn : 1117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