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லுவையைப் பற்றி நின்று
துஞ்சும் மகனைக் கண்ணுற்று,
விம்மிப் பொங்கினார் ஈன்றாள்;
தெய்வ மாதா மயங்கினார்,
சஞ்சலத்தால் கலங்கினார்;
பாய்ந்ததாத்துமாவில் வா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க்கியவதி மாதா உற்றார்
சிலுவையை நோக்கிப் பார்த்தார்;
அந்தோ, என்ன வேதனை!
ஏக புத்திரனிழந்து,
துக்க சாகரத்தில் ஆழ்ந்து,
சோகமுற்றனர் அன்ன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ணையிலா இடருற்ற
அன்னை அருந்துயருற
யாவரும் உருகாரோ?
தெய்வ மைந்தன் தாயார் இந்த
துக்க பாத்திரம் அருந்த,
மாதாவோடழார் யார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ம் குமாரன் காயப்பட,
முள்ளால் கிரீடம் சூட்டப்பட,
இந்த நிந்தை நோக்கினார்;
நீதியற்ற தீர்ப்புப்பெற,
அன்பர், சீஷர் கைவிட்டோட
அவர் சாகவும் கண்ட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ன்பின் ஊற்றாம், இயேசு ஸ்வாமீ
உமதன்னைக்குள்ள பக்தி,
எந்தன் நெஞ்சில் ஊற்றிடும்;
அன்பினால் என் உள்ளம் பொங்க
அனல் கொண்டகம் உருக
அருளைக் கடாட்ச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2026-07-25T11:44:10Z</dcterms:created>
  <dcterms:modified xsi:type="dcterms:W3CDTF">2026-07-25T11:44:10Z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