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ல்லது, கைத்தொழில் செய்யாதிருக்கிறதற்கு எனக்கும் பர்னபாவுக்கும்மாத்திரந்தானா அதிகாரமில்லை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வன் தன் சொந்தப்பணத்தைச் செலவழித்து, தண்டிலே சேவகம்பண்ணுவான்? எவன் திராட்சத்தோட்டத்தை உண்டாக்கி, அதின் கனியில் புசியாதிருப்பான்? எவன் மந்தையை மேய்த்து அதின் பாலைச் சாப்பிடாதிருப்பான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வன் தன் சொந்தப்பணத்தைச் செலவழித்து, தண்டிலே சேவகம்பண்ணுவான்? எவன் திராட்சத்தோட்டத்தை உண்டாக்கி, அதின் கனியில் புசியாதிருப்பான்? எவன் மந்தையை மேய்த்து அதின் பாலைச் சாப்பிடாதிருப்பான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ை மனுஷர் வழக்கத்தின்படி சொல்லுகிறேனோ? நியாயப்பிரமாணமும் இவைகளைச் சொல்லுகிறதில்லையா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ோரடிக்கிற மாட்டை வாய் கட்டாயாக என்று மோசேயின் பிரமாணத்திலே எழுதியிருக்கிறதே. தேவன் மாடுகளுக்காகவே கவலையாயிருக்கிறார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ோரடிக்கிற மாட்டை வாய் கட்டாயாக என்று மோசேயின் பிரமாணத்திலே எழுதியிருக்கிறதே. தேவன் மாடுகளுக்காகவே கவலையாயிருக்கிறார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க்காகத்தான் இதைச் சொல்லுகிறாரோ? உழுகிறவன் நம்பிக்கையோடே உழவும், போரடிக்கிறவன் தான் நம்புகிறதில் பங்கடைவேன் என்கிற நம்பிக்கையோடே போரடிக்கவும் வேண்டியதே, ஆகையால், அது நமக்காகவே எழுதி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க்காகத்தான் இதைச் சொல்லுகிறாரோ? உழுகிறவன் நம்பிக்கையோடே உழவும், போரடிக்கிறவன் தான் நம்புகிறதில் பங்கடைவேன் என்கிற நம்பிக்கையோடே போரடிக்கவும் வேண்டியதே, ஆகையால், அது நமக்காகவே எழுதிய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தலால் நான் நிச்சயமில்லாதவனாக ஓடேன்; ஆகாயத்தை அடிக்கிறவனாகச் சிலம்பம்பண்ண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தலால் நான் நிச்சயமில்லாதவனாக ஓடேன்; ஆகாயத்தை அடிக்கிறவனாகச் சிலம்பம்பண்ண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அப்போஸ்தலனல்லவா? நான் சுயாதீனனல்லவா? நம்முடைய கர்த்தராகிய இயேசுகிறிஸ்துவை நான் தரிசிக்கவில்லையா? கர்த்தருக்குள் நீங்கள் என் கிரியையாயிருக்கிறீர்களல்லவா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உங்களுக்கு ஞானநன்மைகளை விதைத்திருக்க, உங்கள் சரீரநன்மைகளை அறுத்தால் அது பெரிய காரியம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உங்களுக்கு ஞானநன்மைகளை விதைத்திருக்க, உங்கள் சரீரநன்மைகளை அறுத்தால் அது பெரிய காரியம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ற்றவர்களுக்குப் பிரசங்கம்பண்ணுகிற நான்தானே ஆகாதவனாய்ப் போகாதபடிக்கு, என் சரீரத்தை ஒடுக்கிக் கீழ்ப்படுத்த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ற்றவர்களுக்குப் பிரசங்கம்பண்ணுகிற நான்தானே ஆகாதவனாய்ப் போகாதபடிக்கு, என் சரீரத்தை ஒடுக்கிக் கீழ்ப்படுத்த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்றவர்கள் உங்களிடத்திலே இந்த அதிகாரத்தைச் செலுத்தினால், அவர்களிலும் நாங்கள் அதிகமாய்ச் செலுத்தலாமல்லவா? அப்படியிருந்தும், கிறிஸ்துவின் சுவிசேஷத்திற்கு யாதொரு தடையும் உண்டாகாதபடிக்கு, நாங்கள் இந்த அதிகாரத்தைச் செலுத்தாமல் எல்லாப் பாடும் படு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்றவர்கள் உங்களிடத்திலே இந்த அதிகாரத்தைச் செலுத்தினால், அவர்களிலும் நாங்கள் அதிகமாய்ச் செலுத்தலாமல்லவா? அப்படியிருந்தும், கிறிஸ்துவின் சுவிசேஷத்திற்கு யாதொரு தடையும் உண்டாகாதபடிக்கு, நாங்கள் இந்த அதிகாரத்தைச் செலுத்தாமல் எல்லாப் பாடும் படு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சாரிய ஊழியஞ்செய்கிறவர்கள் தேவாலயத்திற்குரியவைகளில் புசிக்கிறார்களென்றும், பலிபீடத்தை அடுத்துப் பணிவிடை செய்கிறவர்களுக்குப் பலிபீடத்திலுள்ளவைகளில் பங்கு உண்டென்றும் அறியீர்களா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சாரிய ஊழியஞ்செய்கிறவர்கள் தேவாலயத்திற்குரியவைகளில் புசிக்கிறார்களென்றும், பலிபீடத்தை அடுத்துப் பணிவிடை செய்கிறவர்களுக்குப் பலிபீடத்திலுள்ளவைகளில் பங்கு உண்டென்றும் அறியீர்கள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படியே சுவிசேஷத்தை அறிவிக்கிறவர்களுக்குச் சுவிசேஷத்தினாலே பிழைப்பு உண்டாகவேண்டுமென்று கர்த்தரும் கட்டளையிட்டிருக்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நான் இவைகளிலொன்றையும் அநுபவிக்கவில்லை; இப்படி எனக்கு நடக்கவேண்டுமென்று இவைகளை நான் எழுதுகிறதுமில்லை. என் மேன்மைபாராட்டலை ஒருவன் அவத்தமாக்குகிறதைப்பார்க்கிலும் சாகிறது எனக்கு நலம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அப்போஸ்தலனல்லவா? நான் சுயாதீனனல்லவா? நம்முடைய கர்த்தராகிய இயேசுகிறிஸ்துவை நான் தரிசிக்கவில்லையா? கர்த்தருக்குள் நீங்கள் என் கிரியையாயிருக்கிறீர்களல்லவா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நான் இவைகளிலொன்றையும் அநுபவிக்கவில்லை; இப்படி எனக்கு நடக்கவேண்டுமென்று இவைகளை நான் எழுதுகிறதுமில்லை. என் மேன்மைபாராட்டலை ஒருவன் அவத்தமாக்குகிறதைப்பார்க்கிலும் சாகிறது எனக்கு நலமாயிரு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விசேஷத்தை நான் பிரசங்கித்துவந்தும், மேன்மைபாராட்ட எனக்கு இடமில்லை; அது என்மேல் விழுந்த கடமையாயிருக்கிறது; சுவிசேஷத்தை நான் பிரசங்கியாதிருந்தால், எனக்கு ஐயோ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விசேஷத்தை நான் பிரசங்கித்துவந்தும், மேன்மைபாராட்ட எனக்கு இடமில்லை; அது என்மேல் விழுந்த கடமையாயிருக்கிறது; சுவிசேஷத்தை நான் பிரசங்கியாதிருந்தால், எனக்கு ஐயோ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ற்சாகமாய் அப்படிச் செய்தால் எனக்குப் பலன் உண்டு; உற்சாகமில்லாதவனாய்ச் செய்தாலும், உக்கிராண உத்தியோகம் எனக்கு ஒப்புவிக்கப்பட்டிருக்கிறத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ற்சாகமாய் அப்படிச் செய்தால் எனக்குப் பலன் உண்டு; உற்சாகமில்லாதவனாய்ச் செய்தாலும், உக்கிராண உத்தியோகம் எனக்கு ஒப்புவிக்கப்பட்டிருக்கிறத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எனக்குப் பலன் என்ன? நான் சுவிசேஷத்தைப் பிரசங்கிக்கையில் அதைப்பற்றி எனக்கு உண்டாயிருக்கிற அதிகாரத்தை முற்றிலும் செலுத்தாமல், கிறிஸ்துவின் சுவிசேஷத்தைச் செலவில்லாமல் ஸ்தாபிப்பதே எனக்குப் பல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எனக்குப் பலன் என்ன? நான் சுவிசேஷத்தைப் பிரசங்கிக்கையில் அதைப்பற்றி எனக்கு உண்டாயிருக்கிற அதிகாரத்தை முற்றிலும் செலுத்தாமல், கிறிஸ்துவின் சுவிசேஷத்தைச் செலவில்லாமல் ஸ்தாபிப்பதே எனக்குப் பல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ஒருவருக்கும் அடிமைப்படாதவனாயிருந்தும், நான் அதிக ஜனங்களை ஆதாயப்படுத்திக்கொள்ளும்படிக்கு, என்னைத்தானே எல்லாருக்கும் அடிமையாக்கின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ஒருவருக்கும் அடிமைப்படாதவனாயிருந்தும், நான் அதிக ஜனங்களை ஆதாயப்படுத்திக்கொள்ளும்படிக்கு, என்னைத்தானே எல்லாருக்கும் அடிமையாக்கின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ரை ஆதாயப்படுத்திக்கொள்ளும்படிக்கு யூதருக்கு யூதனைப்போலவும், நியாயப்பிரமாணத்துக்குக் கீழ்ப்பட்டவர்களை ஆதாயப்படுத்திக்கொள்ளும்படிக்கு நியாயப்பிரமாணத்துக்குக் கீழ்ப்பட்டவனைப் போலவுமான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மற்றவர்களுக்கு அப்போஸ்தலனாயிராவிட்டாலும், உங்களுக்கல்லவோ அப்போஸ்தலனாயிருக்கிறேன், கர்த்தருக்குள் நீங்கள் என் அப்போஸ்தல ஊழியத்திற்கு முத்திரையாயிருக்கிறீர்கள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ரை ஆதாயப்படுத்திக்கொள்ளும்படிக்கு யூதருக்கு யூதனைப்போலவும், நியாயப்பிரமாணத்துக்குக் கீழ்ப்பட்டவர்களை ஆதாயப்படுத்திக்கொள்ளும்படிக்கு நியாயப்பிரமாணத்துக்குக் கீழ்ப்பட்டவனைப் போலவுமான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ூதரை ஆதாயப்படுத்திக்கொள்ளும்படிக்கு யூதருக்கு யூதனைப்போலவும், நியாயப்பிரமாணத்துக்குக் கீழ்ப்பட்டவர்களை ஆதாயப்படுத்திக்கொள்ளும்படிக்கு நியாயப்பிரமாணத்துக்குக் கீழ்ப்பட்டவனைப் போலவுமான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ியாயப்பிரமாணமில்லாதவர்களை ஆதாயப்படுத்திக்கொள்ளும்படிக்கு அவர்களுக்கு நியாயப்பிரமாணம் இல்லாதவனைப் போலவுமானேன். அப்படியிருந்தும், நான் தேவனுக்குமுன்பாக நியாயப்பிரமாணாமில்லாதவனாயிராமல், கிறிஸ்துவின் பிரமாணத்துக்குள்ளானவனாயிருக்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ியாயப்பிரமாணமில்லாதவர்களை ஆதாயப்படுத்திக்கொள்ளும்படிக்கு அவர்களுக்கு நியாயப்பிரமாணம் இல்லாதவனைப் போலவுமானேன். அப்படியிருந்தும், நான் தேவனுக்குமுன்பாக நியாயப்பிரமாணாமில்லாதவனாயிராமல், கிறிஸ்துவின் பிரமாணத்துக்குள்ளானவனாயிரு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லவீனரை ஆதாயப்படுத்திக்கொள்ளும்படிக்குப் பலவீனருக்குப் பலவீனனைப்போலானேன்; எப்படியாகிலும் சிலரை இரட்சிக்கும்படிக்கு நான் எல்லாருக்கும் எல்லாமான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லவீனரை ஆதாயப்படுத்திக்கொள்ளும்படிக்குப் பலவீனருக்குப் பலவீனனைப்போலானேன்; எப்படியாகிலும் சிலரை இரட்சிக்கும்படிக்கு நான் எல்லாருக்கும் எல்லாமான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ுவிசேஷத்தில் நான் உடன்பங்காளியாகும்படிக்கு, அதினிமித்தமே இப்படிச்செய்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ந்தயச் சாலையில் ஓடுகிறவர்களெல்லாரும் ஓடுவார்கள்; ஆகிலும், ஒருவனே பந்தயத்தைப் பெறுவானென்று அறியீர்களா? நீங்கள் பெற்றுக்கொள்ளத்தக்கதாக ஓட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ந்தயச் சாலையில் ஓடுகிறவர்களெல்லாரும் ஓடுவார்கள்; ஆகிலும், ஒருவனே பந்தயத்தைப் பெறுவானென்று அறியீர்களா? நீங்கள் பெற்றுக்கொள்ளத்தக்கதாக ஓட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ந்தயத்திற்குப் போராடுகிற யாவரும் எல்லாவற்றிலேயும் இச்சையடக்கமாயிருப்பார்கள். அவர்கள் அழிவுள்ள கிரீடத்தைப் பெறும்படிக்கு அப்படிச் செய்கிறார்கள், நாமோ அழிவில்லாத கிரீடத்தைப் பெறும்படிக்கு அப்படிச் செய்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மற்றவர்களுக்கு அப்போஸ்தலனாயிராவிட்டாலும், உங்களுக்கல்லவோ அப்போஸ்தலனாயிருக்கிறேன், கர்த்தருக்குள் நீங்கள் என் அப்போஸ்தல ஊழியத்திற்கு முத்திரையாயிருக்கிறீர்களே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ந்தயத்திற்குப் போராடுகிற யாவரும் எல்லாவற்றிலேயும் இச்சையடக்கமாயிருப்பார்கள். அவர்கள் அழிவுள்ள கிரீடத்தைப் பெறும்படிக்கு அப்படிச் செய்கிறார்கள், நாமோ அழிவில்லாத கிரீடத்தைப் பெறும்படிக்கு அப்படிச் செய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ை நியாயம் விசாரிக்கிறவர்களுக்கு நான் சொல்லுகிற மாறுத்தரமாவத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ுசிக்கவும் குடிக்கவும் எங்களுக்கு அதிகாரமில்லையா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்ற அப்போஸ்தலரும், கர்த்தருடைய சகோதரரும், கேபாவும் செய்கிறதுபோல, மனைவியாகிய ஒரு சகோதரியைக் கூட்டிக்கொண்டு திரிய எங்களுக்கும் அதிகாரமில்லைய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்ற அப்போஸ்தலரும், கர்த்தருடைய சகோதரரும், கேபாவும் செய்கிறதுபோல, மனைவியாகிய ஒரு சகோதரியைக் கூட்டிக்கொண்டு திரிய எங்களுக்கும் அதிகாரமில்லைய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ा केवल मुझे और बरनबास को अधिकार नहीं कि कमाई करना छोड़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ौन कभी अपनी गिरह से खाकर सिपाही का काम करता है? कौन दाख की बारी लगाकर उसका फल नहीं खाता? कौ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ड़ों की रखवाली करके उन का दूध नहीं पी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ा मैं ये बातें मनुष्य ही की रीति पर बोलता ह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ा व्यवस्था भी यही नहीं कहती? क्योंकि मूसा की व्यवस्था में लिखा है कि दावने में चलते हुए बैल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ंह न बान्धना: क्या परमेश्वर बैलों ही की चिन्ता करता है? या विशेष करके हमारे लिये क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ां, हमारे लिये ही लिखा गया, क्योंकि उचित है, कि जोतने वाला आशा से जोते, और दावने वाला भागी हो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आशा से दावनी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लिये मैं तो इसी रीति से दौड़ता हूं, परन्तु बेठिकाने नहीं, मैं भी इसी रीति से मुक्कों से लड़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परन्तु उस की नाईं नहीं जो हवा पीटता हुआ लड़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क्या मैं स्वतंत्र नहीं? क्या मैं प्रेरित नहीं? क्या मैं ने यीशु को जो हमारा प्रभु है, नहीं देख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सो जब कि हम ने तुम्हारे लिये आत्मिक वस्तुएं बोई, तो क्या यह कोई बड़ी बात है, कि तुम्हारी शारीरि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ओं की फसल काट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मैं अपनी देह को मारता कूटता, और वश में लाता हूं; ऐसा न हो कि औरों को प्रचार करके, मैं आ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किसी रीति से निकम्मा ठहर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ब औरों का तुम पर यह अधिकार है, तो क्या हमारा इस से अधिक न होगा? परन्तु हम यह अधिकार का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लाए; परन्तु सब कुछ सहते हैं, कि हमारे द्वारा मसीह के सुसमाचार की कुछ रोक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ा तुम नहीं जानते कि जो पवित्र वस्तुओं की सेवा करते हैं, वे मन्दिर में से खाते हैं; और जो वे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ेवा करते हैं; वे वेदी के साथ भागी हो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ी रीति से प्रभु ने भी ठहराया, कि जो लोग सुसमाचार सुनाते हैं, उन की जीविका सुसमाचार स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न्तु मैं इन में से कोई भी बात काम में न लाया, और मैं ने तो ये बातें इसलिये नहीं लिखीं, कि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तुम प्रभु में मेरे बनाए हुए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ऐसा किया जाए, क्योंकि इस से तो मेरा मरना ही भला है; कि कोई मेरा घमण्ड व्यर्थ ठहर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दि मैं सुसमाचार सुनाऊं, तो मेरा कुछ घमण्ड नहीं; क्योंकि यह तो मेरे लिये अवश्य है; और यद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समाचार न सुनाऊं, तो मुझ पर हाय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यदि अपनी इच्छा से यह करता हूं, तो मजदूरी मुझे मिलती है, और यदि अपनी इच्छा से नहीं करत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ौभी भण्डारीपन मुझे सौंप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मेरी कौन सी मजदूरी है? यह कि सुसमाचार सुनाने में मैं मसीह का सुसमाचार सेंत मेंत कर दूं; यह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कि सुसमाचार में जो मेरा अधिकार है, उस को मैं पूरी रीति से काम में ल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सब से स्वतंत्र होने पर भी मैं ने अपने आप को सब का दास बना दिया है; कि अधिक लोगों को खीं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मैं यहूदियों के लिये यहूदी बना कि यहूदियों को खींच लाऊं, जो लोग व्यवस्था के आधीन हैं उन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दि मैं औरों के लिये प्रेरित नहीं, तौभी तुम्हारे लिये तो हूं; क्योंकि तुम प्रभु में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व्यवस्था के आधीन न होने पर भी व्यवस्था के आधीन बना, कि उन्हें जो व्यवस्था के आधीन हैं, खीं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्यवस्थाहीनों के लिये मैं (जो परमेश्वर की व्यवस्था से हीन नहीं, परन्तु मसीह की व्यवस्था के आध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) व्यवस्थाहीन सा बना, कि व्यवस्थाहीनों को खींच ल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मैं निर्बलों के लिये निर्बल सा बना, कि निर्बलों को खींच लाऊं, मैं सब मनुष्यों के लिये सब कुछ ब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कि किसी न किसी रीति से कई एक का उद्धार कर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मैं सब कुछ सुसमाचार के लिये करता हूं, कि औरों के साथ उसका भागी हो ज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ा तुम नहीं जानते, कि दौड़ में तो दौड़ते सब ही हैं, परन्तु इनाम एक ही ले जाता है तुम वैसे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ौड़ो, कि जीत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हर एक पहलवान सब प्रकार का संयम करता है, वे तो एक मुरझाने वाले मुकुट को पाने के लिये यह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ेरिताई पर छाप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हैं, परन्तु हम तो उस मुकुट के लिये करते हैं, जो मुरझाने क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ो मुझे जांचते हैं, उन के लिये यही मेरा उत्त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ा हमें खाने-पीने का अधिकार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ा हमें यह अधिकार नहीं, कि किसी मसीही बहिन को ब्याह कर के लिए फिरें, जैसा और प्रेरित और प्रभ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भाई और कैफा कर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कुरिन्थियों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2026-09-05T22:17:04Z</dcterms:created>
  <dcterms:modified xsi:type="dcterms:W3CDTF">2026-09-05T22:17:04Z</dcterms:modified>
  <dc:title>1 कुरिन्थियों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