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ள்ளத்தாக்கின் லீல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2026-07-30T12:39:49Z</dcterms:created>
  <dcterms:modified xsi:type="dcterms:W3CDTF">2026-07-30T12:39:49Z</dcterms:modified>
  <dc:title>துதிப் பாடல்கள் : 263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