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art coming, O my Saviour 
Thou art coming, O my King ! 
Every tongue Thy name confessing, 
Well may we rejoice and sing ! 
Thou art coming ! Rays of glory 
Thro' the vail Thy death has rent 
Gladden now our pilgrim pathway, 
Glory from Thy presence sen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art coming ! Thou art coming 
We shall meet Thee on Thy way ! 
Thou art coming ! we shall see Thee, 
And be like Thee on that day ! 
Thou art coming ! Thou art coming I 
Jesus, our beloved Lord ! 
Oh, the joy to see Thee reigning, 
Worshipped, glorified, adore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 art coming ! Not a shadow, 
Not a mist, and not a tear, 
Not a sin, and not a sorrow, 
On that sunrise grand and clear: 
Thou art coming ! Jesus, Saviour, 
Nothing else seems worth a thought ; 
Oh, how marvellous the glory 
And the bliss Thy pain hath bough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 art coming ! We are waiting 
With a  hope  that cannot fail, 
Asking not the day or hour, 
Anchored safe within the vail. 
Thou art coming ! At Thy table 
We are witnesses for this, 
As we meet Thee in communion, 
Earnest of our coming blis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2026-09-16T13:41:47Z</dcterms:created>
  <dcterms:modified xsi:type="dcterms:W3CDTF">2026-09-16T13:41:47Z</dcterms:modified>
  <dc:title>Hymn : 282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