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ரோடே சேர்ந்தபோது, அவள் கர்ப்பந்தரித்தாள்; அவள் தான் கர்ப்பவதியானதைக் கண்டபோது, தன் நாச்சியாரை அற்பமாக எண்ணினாள்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ாராய் ஆபிராமை நோக்கி: எனக்கு நேரிட்ட அநியாயம் உமதுமேல் சுமரும்; என் அடிமைப் பெண்ணை உம்முடைய மடியிலே கொடுத்தேன்; அவள் தான் கர்ப்பவதியானதைக் கண்டு என்னை அற்பமாக எண்ணுகிறாள்; கர்த்தர் எனக்கும் உமக்கும் நடுநின்று நியாயந்தீர்ப்பாராக என்றா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சாராய் ஆபிராமை நோக்கி: எனக்கு நேரிட்ட அநியாயம் உமதுமேல் சுமரும்; என் அடிமைப் பெண்ணை உம்முடைய மடியிலே கொடுத்தேன்; அவள் தான் கர்ப்பவதியானதைக் கண்டு என்னை அற்பமாக எண்ணுகிறாள்; கர்த்தர் எனக்கும் உமக்கும் நடுநின்று நியாயந்தீர்ப்பாராக என்றா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ஆபிராம் சாராயை நோக்கி: இதோ உன் அடிமைப்பெண் உன் கைக்குள் இருக்கிறாள்; உன் பார்வைக்கு நலமானபடி அவளுக்குச் செய் என்றான். அப்பொழுது சாராய் அவளைக் கடினமாய் நடத்தினபடியால் அவள் அவளைவிட்டு ஓடிப்போனா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ற்கு ஆபிராம் சாராயை நோக்கி: இதோ உன் அடிமைப்பெண் உன் கைக்குள் இருக்கிறாள்; உன் பார்வைக்கு நலமானபடி அவளுக்குச் செய் என்றான். அப்பொழுது சாராய் அவளைக் கடினமாய் நடத்தினபடியால் அவள் அவளைவிட்டு ஓடிப்போன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ானவர் அவளை வனாந்தரத்திலே சூருக்குப்போகிற வழியருகே இருக்கிற நீரூற்றண்டையில் கண்டு: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ானவர் அவளை வனாந்தரத்திலே சூருக்குப்போகிற வழியருகே இருக்கிற நீரூற்றண்டையில் கண்டு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ராயின் அடிமைப்பெண்ணாகிய ஆகாரே, எங்கேயிருந்து வருகிறாய்? எங்கே போகிறாய்? என்று கேட்டார்; அவள்: நான் என் நாச்சியாராகிய சாராயைவிட்டு ஓடிப்போகிறேன் என்றா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ாராயின் அடிமைப்பெண்ணாகிய ஆகாரே, எங்கேயிருந்து வருகிறாய்? எங்கே போகிறாய்? என்று கேட்டார்; அவள்: நான் என் நாச்சியாராகிய சாராயைவிட்டு ஓடிப்போகிறேன் என்றா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கர்த்தருடைய தூதனானவர்: நீ உன் நாச்சியாரண்டைக்குத் திரும்பிப்போய், அவள் கையின்கீழ் அடங்கியிரு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ாமுடைய மனைவியாகிய சாராய்க்குப் பிள்ளையில்லாதிருந்தது. எகிப்து தேசத்தாளாகிய ஆகார் என்னும் பேர் கொண்ட ஒரு அடிமைப் பெண் அவளுக்கு இருந்த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கர்த்தருடைய தூதனானவர்: நீ உன் நாச்சியாரண்டைக்குத் திரும்பிப்போய், அவள் கையின்கீழ் அடங்கியிரு என்ற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கர்த்தருடைய தூதனானவர் அவளை நோக்கி: உன் சந்ததியை மிகவும் பெருகப்பண்ணுவேன்; அது பெருகி, எண்ணிமுடியாததாயிருக்கும் என்ற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ின்னும் கர்த்தருடைய தூதனானவர் அவளை நோக்கி: உன் சந்ததியை மிகவும் பெருகப்பண்ணுவேன்; அது பெருகி, எண்ணிமுடியாததாயிருக்கும் என்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ுடைய தூதனானவர் அவளை நோக்கி: நீ கர்ப்பவதியாயிருக்கிறாய், ஒரு குமாரனைப் பெறுவாய்; கர்த்தர் உன் அங்கலாய்ப்பைக் கேட்டபடியினால், அவனுக்கு இஸ்மவேல் என்று பேரிடுவாய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னும் கர்த்தருடைய தூதனானவர் அவளை நோக்கி: நீ கர்ப்பவதியாயிருக்கிறாய், ஒரு குமாரனைப் பெறுவாய்; கர்த்தர் உன் அங்கலாய்ப்பைக் கேட்டபடியினால், அவனுக்கு இஸ்மவேல் என்று பேரிடுவாய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ுஷ்டமனுஷனாயிருப்பான்; அவனுடைய கை எல்லாருக்கும் விரோதமாகவும், எல்லாருடைய கையும் அவனுக்கு விரோதமாகவும் இருக்கும்; தன் சகோதரர் எல்லாருக்கும் எதிராகக் குடியிருப்பான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ன் துஷ்டமனுஷனாயிருப்பான்; அவனுடைய கை எல்லாருக்கும் விரோதமாகவும், எல்லாருடைய கையும் அவனுக்கு விரோதமாகவும் இருக்கும்; தன் சகோதரர் எல்லாருக்கும் எதிராகக் குடியிருப்பான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ள்: என்னைக் காண்பவரை நானும் என்னிடத்தில் கண்டேன் அல்லவா என்று சொல்லி, தன்னோடே பேசின கர்த்தருக்கு நீர் என்னைக் காண்கிற தேவன் என்று பேரிட்டா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அவள்: என்னைக் காண்பவரை நானும் என்னிடத்தில் கண்டேன் அல்லவா என்று சொல்லி, தன்னோடே பேசின கர்த்தருக்கு நீர் என்னைக் காண்கிற தேவன் என்று பேரிட்டா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அந்தத் துரவு பெயர் லகாய்ரோயீ என்னப்பட்டது; அது காதேசுக்கும் பாரேத்துக்கும் நடுவே இ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பிராமுடைய மனைவியாகிய சாராய்க்குப் பிள்ளையில்லாதிருந்தது. எகிப்து தேசத்தாளாகிய ஆகார் என்னும் பேர் கொண்ட ஒரு அடிமைப் பெண் அவளுக்கு இருந்த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ார் ஆபிராமுக்கு ஒரு குமாரனைப் பெற்றாள்; ஆபிராம் ஆகார் பெற்ற தன் குமாரனுக்கு இஸ்மவேல் என்று பேரி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ார் ஆபிராமுக்கு இஸ்மவேலைப் பெற்றபோது, ஆபிராம் எண்பத்தாறு வயதாயிருந்த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ராய் ஆபிராமை நோக்கி: நான் பிள்ளைபெறாதபடிக்குக் கர்த்தர் என் கர்ப்பத்தை அடைத்திருக்கிறார்; என் அடிமைப் பெண்ணோடே சேரும், ஒருவேளை அவளால் என் வீடு கட்டப்படும் என்றாள். சாராயின் வார்த்தைக்கு ஆபிராம் செவிகொடு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ராய் ஆபிராமை நோக்கி: நான் பிள்ளைபெறாதபடிக்குக் கர்த்தர் என் கர்ப்பத்தை அடைத்திருக்கிறார்; என் அடிமைப் பெண்ணோடே சேரும், ஒருவேளை அவளால் என் வீடு கட்டப்படும் என்றாள். சாராயின் வார்த்தைக்கு ஆபிராம் செவிகொடுத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ராய் ஆபிராமை நோக்கி: நான் பிள்ளைபெறாதபடிக்குக் கர்த்தர் என் கர்ப்பத்தை அடைத்திருக்கிறார்; என் அடிமைப் பெண்ணோடே சேரும், ஒருவேளை அவளால் என் வீடு கட்டப்படும் என்றாள். சாராயின் வார்த்தைக்கு ஆபிராம் செவிகொடு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பிராம் கானான் தேசத்தில் பத்து வருஷம் குடியிருந்தபின்பு, ஆபிராமின் மனைவியாகிய சாராய் எகிப்து தேசத்தாளான தன் அடிமைப்பெண்ணாகிய ஆகாரை அழைத்து, அவளைத் தன் புருஷனாகிய ஆபிராமுக்கு மறுமனையாட்டியாகக் கொடுத்தா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பிராம் கானான் தேசத்தில் பத்து வருஷம் குடியிருந்தபின்பு, ஆபிராமின் மனைவியாகிய சாராய் எகிப்து தேசத்தாளான தன் அடிமைப்பெண்ணாகிய ஆகாரை அழைத்து, அவளைத் தன் புருஷனாகிய ஆபிராமுக்கு மறுமனையாட்டியாகக் கொடுத்தா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ஆகாரோடே சேர்ந்தபோது, அவள் கர்ப்பந்தரித்தாள்; அவள் தான் கர்ப்பவதியானதைக் கண்டபோது, தன் நாச்சியாரை அற்பமாக எண்ணினாள்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stress was despised in he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Sarai said unto Abram, My wrong be upon you: I have given my maid into your bosom; and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aw that she had conceived, I was despised in her eyes: the LORD judge between me and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Abram said unto Sarai, Behold, your maid is in yours hand; do to her as it pleases you.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Sarai dealt hardly with her, she fled from her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 angel of the LORD found her by a fountain of water in the wilderness, by the fountain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y to Sh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he said, Hagar, Sarai's maid, whence came you? and where will you go? And she said, I fl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e face of my mistress Sar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angel of the LORD said unto her, Return to your mistress, and submit yourself under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Sarai Abram's wife bare him no children: and she had an handmaid, an Egyptian, whose name w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angel of the LORD said unto her, I will multiply your seed exceedingly, that i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be numbered for multitu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the angel of the LORD said unto her, Behold, you are with child and shall bear a s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call his name Ishmael; because the LORD has heard your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he will be a wild man; his hand will be against every man, and every man's hand against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shall dwell in the presence of all his brethr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she called the name of the LORD that spoke unto her, You God see me: for she said, Have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here looked after him that sees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erefore the well was called Beerlahairoi; behold, it is between Kadesh and B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g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Hagar bare Abram a son: and Abram called his son's name, which Hagar bare, Ishm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Abram was fourscore and six years old, when Hagar bare Ishmael to Abr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arai said unto Abram, Behold now, the LORD has restrained me from bearing: I pray you, go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my maid; it may be that I may obtain children by her. And Abram hearkened to the voic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ra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Sarai Abram's wife took Hagar her maid the Egyptian, after Abram had dwelt ten year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Canaan, and gave her to her husband Abram to be his w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went in unto Hagar, and she conceived: and when she saw that she had conceived,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1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2026-06-03T08:40:52Z</dcterms:created>
  <dcterms:modified xsi:type="dcterms:W3CDTF">2026-06-03T08:40:52Z</dcterms:modified>
  <dc:title>ஆதியாகமம் : 16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