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ாராய் ஆபிராமை நோக்கி: எனக்கு நேரிட்ட அநியாயம் உமதுமேல் சுமரும்; என் அடிமைப் பெண்ணை உம்முடைய மடியிலே கொடுத்தேன்; அவள் தான் கர்ப்பவதியானதைக் கண்டு என்னை அற்பமாக எண்ணுகிறாள்; கர்த்தர் எனக்கும் உமக்கும் நடுநின்று நியாயந்தீர்ப்பாராக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ாராய் ஆபிராமை நோக்கி: எனக்கு நேரிட்ட அநியாயம் உமதுமேல் சுமரும்; என் அடிமைப் பெண்ணை உம்முடைய மடியிலே கொடுத்தேன்; அவள் தான் கர்ப்பவதியானதைக் கண்டு என்னை அற்பமாக எண்ணுகிறாள்; கர்த்தர் எனக்கும் உமக்கும் நடுநின்று நியாயந்தீர்ப்பாராக என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ஆபிராம் சாராயை நோக்கி: இதோ உன் அடிமைப்பெண் உன் கைக்குள் இருக்கிறாள்; உன் பார்வைக்கு நலமானபடி அவளுக்குச் செய் என்றான். அப்பொழுது சாராய் அவளைக் கடினமாய் நடத்தினபடியால் அவள் அவளைவிட்டு ஓடிப்போன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ஆபிராம் சாராயை நோக்கி: இதோ உன் அடிமைப்பெண் உன் கைக்குள் இருக்கிறாள்; உன் பார்வைக்கு நலமானபடி அவளுக்குச் செய் என்றான். அப்பொழுது சாராய் அவளைக் கடினமாய் நடத்தினபடியால் அவள் அவளைவிட்டு ஓடிப்போன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டைய தூதனானவர் அவளை வனாந்தரத்திலே சூருக்குப்போகிற வழியருகே இருக்கிற நீரூற்றண்டையில் கண்டு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ாராயின் அடிமைப்பெண்ணாகிய ஆகாரே, எங்கேயிருந்து வருகிறாய்? எங்கே போகிறாய்? என்று கேட்டார்; அவள்: நான் என் நாச்சியாராகிய சாராயைவிட்டு ஓடிப்போகிறேன் என்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ாராயின் அடிமைப்பெண்ணாகிய ஆகாரே, எங்கேயிருந்து வருகிறாய்? எங்கே போகிறாய்? என்று கேட்டார்; அவள்: நான் என் நாச்சியாராகிய சாராயைவிட்டு ஓடிப்போகிறேன் என்ற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கர்த்தருடைய தூதனானவர்: நீ உன் நாச்சியாரண்டைக்குத் திரும்பிப்போய், அவள் கையின்கீழ் அடங்கியிரு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ுடைய தூதனானவர் அவளை நோக்கி: உன் சந்ததியை மிகவும் பெருகப்பண்ணுவேன்; அது பெருகி, எண்ணிமுடியாததாயிருக்கும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ுடைய தூதனானவர் அவளை நோக்கி: உன் சந்ததியை மிகவும் பெருகப்பண்ணுவேன்; அது பெருகி, எண்ணிமுடியாததாயிருக்கும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ுடைய மனைவியாகிய சாராய்க்குப் பிள்ளையில்லாதிருந்தது. எகிப்து தேசத்தாளாகிய ஆகார் என்னும் பேர் கொண்ட ஒரு அடிமைப் பெண் அவளுக்கு இருந்த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கர்த்தருடைய தூதனானவர் அவளை நோக்கி: நீ கர்ப்பவதியாயிருக்கிறாய், ஒரு குமாரனைப் பெறுவாய்; கர்த்தர் உன் அங்கலாய்ப்பைக் கேட்டபடியினால், அவனுக்கு இஸ்மவேல் என்று பேரிடுவாய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கர்த்தருடைய தூதனானவர் அவளை நோக்கி: நீ கர்ப்பவதியாயிருக்கிறாய், ஒரு குமாரனைப் பெறுவாய்; கர்த்தர் உன் அங்கலாய்ப்பைக் கேட்டபடியினால், அவனுக்கு இஸ்மவேல் என்று பேரிடுவாய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துஷ்டமனுஷனாயிருப்பான்; அவனுடைய கை எல்லாருக்கும் விரோதமாகவும், எல்லாருடைய கையும் அவனுக்கு விரோதமாகவும் இருக்கும்; தன் சகோதரர் எல்லாருக்கும் எதிராகக் குடியிருப்பா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துஷ்டமனுஷனாயிருப்பான்; அவனுடைய கை எல்லாருக்கும் விரோதமாகவும், எல்லாருடைய கையும் அவனுக்கு விரோதமாகவும் இருக்கும்; தன் சகோதரர் எல்லாருக்கும் எதிராகக் குடியிருப்பா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ள்: என்னைக் காண்பவரை நானும் என்னிடத்தில் கண்டேன் அல்லவா என்று சொல்லி, தன்னோடே பேசின கர்த்தருக்கு நீர் என்னைக் காண்கிற தேவன் என்று பேரிட்ட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ள்: என்னைக் காண்பவரை நானும் என்னிடத்தில் கண்டேன் அல்லவா என்று சொல்லி, தன்னோடே பேசின கர்த்தருக்கு நீர் என்னைக் காண்கிற தேவன் என்று பேரிட்ட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அந்தத் துரவு பெயர் லகாய்ரோயீ என்னப்பட்டது; அது காதேசுக்கும் பாரேத்துக்கும் நடுவே இ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ார் ஆபிராமுக்கு ஒரு குமாரனைப் பெற்றாள்; ஆபிராம் ஆகார் பெற்ற தன் குமாரனுக்கு இஸ்மவேல் என்று பேரி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ார் ஆபிராமுக்கு ஒரு குமாரனைப் பெற்றாள்; ஆபிராம் ஆகார் பெற்ற தன் குமாரனுக்கு இஸ்மவேல் என்று பேரி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ார் ஆபிராமுக்கு இஸ்மவேலைப் பெற்றபோது, ஆபிராம் எண்பத்தாறு வயதாய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ாராய் ஆபிராமை நோக்கி: நான் பிள்ளைபெறாதபடிக்குக் கர்த்தர் என் கர்ப்பத்தை அடைத்திருக்கிறார்; என் அடிமைப் பெண்ணோடே சேரும், ஒருவேளை அவளால் என் வீடு கட்டப்படும் என்றாள். சாராயின் வார்த்தைக்கு ஆபிராம் செவிகொடு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ாராய் ஆபிராமை நோக்கி: நான் பிள்ளைபெறாதபடிக்குக் கர்த்தர் என் கர்ப்பத்தை அடைத்திருக்கிறார்; என் அடிமைப் பெண்ணோடே சேரும், ஒருவேளை அவளால் என் வீடு கட்டப்படும் என்றாள். சாராயின் வார்த்தைக்கு ஆபிராம் செவிகொடு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ாம் கானான் தேசத்தில் பத்து வருஷம் குடியிருந்தபின்பு, ஆபிராமின் மனைவியாகிய சாராய் எகிப்து தேசத்தாளான தன் அடிமைப்பெண்ணாகிய ஆகாரை அழைத்து, அவளைத் தன் புருஷனாகிய ஆபிராமுக்கு மறுமனையாட்டியாகக் கொடுத்த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ாம் கானான் தேசத்தில் பத்து வருஷம் குடியிருந்தபின்பு, ஆபிராமின் மனைவியாகிய சாராய் எகிப்து தேசத்தாளான தன் அடிமைப்பெண்ணாகிய ஆகாரை அழைத்து, அவளைத் தன் புருஷனாகிய ஆபிராமுக்கு மறுமனையாட்டியாகக் கொடுத்த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ஆகாரோடே சேர்ந்தபோது, அவள் கர்ப்பந்தரித்தாள்; அவள் தான் கர்ப்பவதியானதைக் கண்டபோது, தன் நாச்சியாரை அற்பமாக எண்ணினாள்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ஆகாரோடே சேர்ந்தபோது, அவள் கர்ப்பந்தரித்தாள்; அவள் தான் கர்ப்பவதியானதைக் கண்டபோது, தன் நாச்சியாரை அற்பமாக எண்ணினாள்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ாராய் ஆபிராமை நோக்கி: எனக்கு நேரிட்ட அநியாயம் உமதுமேல் சுமரும்; என் அடிமைப் பெண்ணை உம்முடைய மடியிலே கொடுத்தேன்; அவள் தான் கர்ப்பவதியானதைக் கண்டு என்னை அற்பமாக எண்ணுகிறாள்; கர்த்தர் எனக்கும் உமக்கும் நடுநின்று நியாயந்தீர்ப்பாராக என்ற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त्नी कर दिया; पर जब उसने जाना कि वह गर्भवती है, तब वह मुझे तुच्छ समझने लगी, सो यहोवा मेरे और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ीच में न्याय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अब्राम ने सारै से कहा, देख तेरी लौंडी तेरे वश में है: जैसा तुझे भला लगे वैसा ही उसके साथ कर।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रै उसको दु:ख देने लगी और वह उसके साम्हने से भाग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यहोवा के दूत ने उसको जंगल में शूर के मार्ग पर जल के एक सोते के पास पाकर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हे सारै की लौंडी हाजिरा, तू कहां से आती और कहां को जाती है? उसने कहा, मैं अपनी स्वामिनी सारै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हने से भाग आई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होवा के दूत ने उससे कहा, अपनी स्वामिनी के पास लौट जा और उसके वश में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यहोवा के दूत ने उससे कहा, मैं तेरे वंश को बहुत बढ़ाऊंगा, यहां तक कि बहुतायत के कारण उसकी गण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हो सक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अब्राम की पत्नी सारै के कोई सन्तान न थी: और उसके हाजिरा नाम की एक मिस्री लौंड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यहोवा के दूत ने उससे कहा, देख तू गर्भवती है, और पुत्र जनेगी, सो उसका नाम इश्माएल रखन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यहोवा ने तेरे दु:ख का हाल सुन ल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वह मनुष्य बनैले गदहे के समान होगा उसका हाथ सबके विरुद्ध उठेगा, और सब के हाथ उसके विरु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ेंगे; और वह अपने सब भाई बन्धुओं के मध्य में बस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उसने यहोवा का नाम जिसने उससे बातें की थीं, अत्ताएलरोई रखकर कहा कि, क्या मैं यहां भी उसको जा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देखने पाई जो मेरा देखनेहार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 कारण उस कुएं का नाम लहैरोई कुआं पड़ा; वह तो कादेश और बेरेद के बीच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ो हाजिरा अब्राम के द्वारा एक पुत्र जनी: और अब्राम ने अपने पुत्र का नाम, जिसे हाजिरा जन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श्माएल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ब हाजिरा ने अब्राम के द्वारा इश्माएल को जन्म दिया उस समय अब्राम छियासी वर्ष क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सो सारै ने अब्राम से कहा, देख, यहोवा ने तो मेरी कोख बन्द कर रखी है सो मैं तुझ से बिनती करती हू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तू मेरी लौंडी के पास जा: सम्भव है कि मेरा घर उसके द्वारा बस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ो सारै की यह बात अब्राम ने मान ली। सो जब अब्राम को कनान देश में रहते दस वर्ष बीत चुके तब उस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त्री सारै ने अपनी मिस्री लौंडी हाजिरा को ले कर अपने पति अब्राम को दिया, कि वह उसकी पत्न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वह हाजिरा के पास गया, और वह गर्भवती हुई और जब उसने जाना कि वह गर्भवती है तब वह अपनी स्वामि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अपनी दृष्टि में तुच्छ समझ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सारै ने अब्राम से कहा, जो मुझ पर उपद्रव हुआ सो तेरे ही सिर पर हो: मैं ने तो अपनी लौंडी को त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2026-08-02T23:28:24Z</dcterms:created>
  <dcterms:modified xsi:type="dcterms:W3CDTF">2026-08-02T23:28:24Z</dcterms:modified>
  <dc:title>ஆதியாகமம்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