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ே உம்மாலே எல்லாம் உம்ம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ே உம்மாலே என் வா ழ்வும் உம்ம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ான் நிற்பதும் நடப்பதும் உம்ம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 நிலைத்திருப்பதும் உம்ம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ான் உண்ணுவதும் உறங்குவதும் உம்ம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ட்டும் உயிரோடு இருப்பதும் உம்ம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ான் சேனை க்குள்ளாய் பாய்வதும் உம்ம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மதிலையும் தாண்டுவதும் உம்ம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2026-07-30T12:39:01Z</dcterms:created>
  <dcterms:modified xsi:type="dcterms:W3CDTF">2026-07-30T12:39:01Z</dcterms:modified>
  <dc:title>துதிப் பாடல்கள் : 682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