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presProps" Target="presProps.xml"/>
  <Relationship Id="rId77" Type="http://schemas.openxmlformats.org/officeDocument/2006/relationships/viewProps" Target="viewProps.xml"/>
  <Relationship Id="rId7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னாசேயின் பாதிக்கோத்திரத்தில் தாவீதை ராஜாவாக்குகிறதற்கு வரும்படி, பேர்பேராகக் குறிக்கப்பட்டவர்கள் பதினெண்ணாயிரம்பே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சக்கார் புத்திரரில், இஸ்ரவேலர் செய்யவேண்டியது இன்னதென்று அறிந்து காலாகாலங்களுக்குத் தகுந்த யோசனை சொல்லத்தக்க தலைவர்கள் இருநூறுபேரும், இவர்கள் வாக்குக்குச் செவிகொடுத்த இவர்களுடைய எல்லாச் சகோதரரும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சக்கார் புத்திரரில், இஸ்ரவேலர் செய்யவேண்டியது இன்னதென்று அறிந்து காலாகாலங்களுக்குத் தகுந்த யோசனை சொல்லத்தக்க தலைவர்கள் இருநூறுபேரும், இவர்கள் வாக்குக்குச் செவிகொடுத்த இவர்களுடைய எல்லாச் சகோதரரும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ெபுலோன் புத்திரரில் சகலவித யுத்த ஆயுதங்களாலும் யுத்தம் செய்கிறதற்கும், தங்கள் அணியைக் காத்துநிற்கிறதற்கும் பழகி, வஞ்சனைசெய்யாமல் யுத்தத்திற்குப் போகத்தக்கவர்கள் ஐம்பதினாயிரம்பே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ெபுலோன் புத்திரரில் சகலவித யுத்த ஆயுதங்களாலும் யுத்தம் செய்கிறதற்கும், தங்கள் அணியைக் காத்துநிற்கிறதற்கும் பழகி, வஞ்சனைசெய்யாமல் யுத்தத்திற்குப் போகத்தக்கவர்கள் ஐம்பதினாயிரம்பே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ப்தலி புத்திரரில் ஆயிரம் தலைவர்கள் பரிசையும் ஈட்டியும் பிடித்த அவர்களோடேகூட இருந்தவர்கள் முப்பத்தேழாயிரம்பே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ப்தலி புத்திரரில் ஆயிரம் தலைவர்கள் பரிசையும் ஈட்டியும் பிடித்த அவர்களோடேகூட இருந்தவர்கள் முப்பத்தேழாயிரம்பே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ாண் புத்திரரில் யுத்தத்திற்குத் தேறினவர்கள் இருபத்து எண்ணாயிரத்து அறுநூறுபே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சேர் புத்திரரில் யுத்தத்திற்குத் தேறினவர்களாய் சேவகம்பண்ணப்போகத்தக்கவர்கள் நாற்பதினாயிரம்பே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யோர்தானுக்கு அக்கரையான ரூபனியரிலும், காத்தியரிலும், மனாசேயின் பாதிக்கோத்திரத்தாரிலும், யுத்தம்பண்ண சகலவித ஆயுதங்களையும் தரித்தவர்கள் நூற்றிருபதினாயிரம்பே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ரோன் சந்ததியாரின் அதிபதியாகிய யோயதாவும், அவனோடிருந்த மூவாயிரத்து; எழுநூறுபேர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யோர்தானுக்கு அக்கரையான ரூபனியரிலும், காத்தியரிலும், மனாசேயின் பாதிக்கோத்திரத்தாரிலும், யுத்தம்பண்ண சகலவித ஆயுதங்களையும் தரித்தவர்கள் நூற்றிருபதினாயிரம்பே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ாவீதை இஸ்ரவேலின்மேல் ராஜாவாக்குகிறதற்கு, இந்த யுத்தமனுஷர் எல்லாரும் அணி அணியாய் வைக்கப்பட்டவர்களாக, உத்தம இருதயத்தோடே எப்ரோனுக்கு வந்தார்கள்; இஸ்ரவேலில் மற்ற யாவரும் தாவீதை ராஜாவாக்குகிறதற்கு ஒருமனப்பட்டிரு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ாவீதை இஸ்ரவேலின்மேல் ராஜாவாக்குகிறதற்கு, இந்த யுத்தமனுஷர் எல்லாரும் அணி அணியாய் வைக்கப்பட்டவர்களாக, உத்தம இருதயத்தோடே எப்ரோனுக்கு வந்தார்கள்; இஸ்ரவேலில் மற்ற யாவரும் தாவீதை ராஜாவாக்குகிறதற்கு ஒருமனப்பட்டிரு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ாவீதை இஸ்ரவேலின்மேல் ராஜாவாக்குகிறதற்கு, இந்த யுத்தமனுஷர் எல்லாரும் அணி அணியாய் வைக்கப்பட்டவர்களாக, உத்தம இருதயத்தோடே எப்ரோனுக்கு வந்தார்கள்; இஸ்ரவேலில் மற்ற யாவரும் தாவீதை ராஜாவாக்குகிறதற்கு ஒருமனப்பட்டிரு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அங்கே தாவீதோடேகூட மூன்றுநாள் இருந்து, போஜனபானம்பண்ணினார்கள்; அவர்கள் சகோதரர் அவர்களுக்காகச் சகலத்தையும் ஆயத்தம்பண்ணியிரு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அங்கே தாவீதோடேகூட மூன்றுநாள் இருந்து, போஜனபானம்பண்ணினார்கள்; அவர்கள் சகோதரர் அவர்களுக்காகச் சகலத்தையும் ஆயத்தம்பண்ணிய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சக்கார், செபுலோன், நப்தலியின் எல்லைமட்டும் அவர்களுக்குச் சமீபமாயிருந்தவர்களும், கழுதைகள்மேலும் ஒட்டகங்கள்மேலும் கோவேறு கழுதைகள்மேலும் மாடுகள்மேலும், தின்பண்டங்களாகிய மா, அத்திப்பழ அடைகள், வற்றலான திராட்சப்பழங்கள், திராட்சரசம், எண்ணெய் ஆடுமாடுகள் ஆகிய இவைகளை வேண்டிய மட்டும் ஏற்றிக்கொண்டுவந்தார்கள்; இஸ்ரவேலிலே மகிழ்ச்சியுண்டாயிற்ற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சக்கார், செபுலோன், நப்தலியின் எல்லைமட்டும் அவர்களுக்குச் சமீபமாயிருந்தவர்களும், கழுதைகள்மேலும் ஒட்டகங்கள்மேலும் கோவேறு கழுதைகள்மேலும் மாடுகள்மேலும், தின்பண்டங்களாகிய மா, அத்திப்பழ அடைகள், வற்றலான திராட்சப்பழங்கள், திராட்சரசம், எண்ணெய் ஆடுமாடுகள் ஆகிய இவைகளை வேண்டிய மட்டும் ஏற்றிக்கொண்டுவந்தார்கள்; இஸ்ரவேலிலே மகிழ்ச்சியுண்டாயிற்ற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சக்கார், செபுலோன், நப்தலியின் எல்லைமட்டும் அவர்களுக்குச் சமீபமாயிருந்தவர்களும், கழுதைகள்மேலும் ஒட்டகங்கள்மேலும் கோவேறு கழுதைகள்மேலும் மாடுகள்மேலும், தின்பண்டங்களாகிய மா, அத்திப்பழ அடைகள், வற்றலான திராட்சப்பழங்கள், திராட்சரசம், எண்ணெய் ஆடுமாடுகள் ஆகிய இவைகளை வேண்டிய மட்டும் ஏற்றிக்கொண்டுவந்தார்கள்; இஸ்ரவேலிலே மகிழ்ச்சியுண்டாயிற்ற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சக்கார், செபுலோன், நப்தலியின் எல்லைமட்டும் அவர்களுக்குச் சமீபமாயிருந்தவர்களும், கழுதைகள்மேலும் ஒட்டகங்கள்மேலும் கோவேறு கழுதைகள்மேலும் மாடுகள்மேலும், தின்பண்டங்களாகிய மா, அத்திப்பழ அடைகள், வற்றலான திராட்சப்பழங்கள், திராட்சரசம், எண்ணெய் ஆடுமாடுகள் ஆகிய இவைகளை வேண்டிய மட்டும் ஏற்றிக்கொண்டுவந்தார்கள்; இஸ்ரவேலிலே மகிழ்ச்சியுண்டாயிற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ராக்கிரமசாலியான சாதோக் என்னும் வாலிபனும், அவன் தகப்பன் வம்சத்தாரான இருபத்திரண்டு தலைவரும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கீசின் குமாரனாகிய சவுலினிமித்தம் இன்னும் மறைவாயிருக்கையில், சிக்லாகிலிருக்கிற அவனிடத்திற்கு வந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கீசின் குமாரனாகிய சவுலினிமித்தம் இன்னும் மறைவாயிருக்கையில், சிக்லாகிலிருக்கிற அவனிடத்திற்கு வந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ுத்தத்திற்கு ஒத்தாசை செய்த வில்வீரரும், கவண்கல் எறிகிறதற்கும் வில்லினால் அம்பு எய்கிறதற்கும் வலது இடது கைவாட்டமான பராக்கிரமசாலிகளான மற்ற மனுஷருமாவன: சவுலின் சகோதரராகிய பென்யமீன் கோத்திரத்தி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ுத்தத்திற்கு ஒத்தாசை செய்த வில்வீரரும், கவண்கல் எறிகிறதற்கும் வில்லினால் அம்பு எய்கிறதற்கும் வலது இடது கைவாட்டமான பராக்கிரமசாலிகளான மற்ற மனுஷருமாவன: சவுலின் சகோதரராகிய பென்யமீன் கோத்திரத்தில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பேயா ஊரானாகிய சேமாவின் குமாரர் அகியேசர் என்னும் தலைவனும், யோவாசும், அஸ்மாவேத்தின் குமாரராகிய எசியேலும், பேலேத்தும், பெராக்கா, ஆனதோத்தியனான ஏகூ என்பவர்கள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பேயா ஊரானாகிய சேமாவின் குமாரர் அகியேசர் என்னும் தலைவனும், யோவாசும், அஸ்மாவேத்தின் குமாரராகிய எசியேலும், பேலேத்தும், பெராக்கா, ஆனதோத்தியனான ஏகூ என்பவர்கள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ப்பதுபேரில் பராக்கிரமனும் முப்பதுபேருக்குப் பெரியவனுமான இஸ்மாயா என்னும் கிபியோனியனும், எரேமியா, யகாசியேல், யோகனான், கெதேரூரானான யோசபாத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ப்பதுபேரில் பராக்கிரமனும் முப்பதுபேருக்குப் பெரியவனுமான இஸ்மாயா என்னும் கிபியோனியனும், எரேமியா, யகாசியேல், யோகனான், கெதேரூரானான யோசபாத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லுசாயி, எரிமோத், பிகலியா, அரியா, அருப்பியனான செப்பத்தியா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ல்க்கானா, எஷியா, அசாரியேல், யொவேசேர், யசொபெயாம் என்னும் கோரேகியர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ராக்கிரமசாலியான சாதோக் என்னும் வாலிபனும், அவன் தகப்பன் வம்சத்தாரான இருபத்திரண்டு தலைவரும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ொவேலா, செபதியா என்னும் கேதோர் ஊரானான ஏரோகாமின் குமாரரும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த்தியரில் பரிசையும் ஈட்டியும் பிடித்து, சிங்கமுகம் போன்ற முகமும், மலைகளிலிருக்கிற வெளிமான் வேகம்போன்ற வேகமுமுள்ளவர்களாயிருந்து, யுத்தசேவகரான பராக்கிரமசாலிகள் சிலரும் வனாந்தரத்திலுள்ள அரணான இடத்தில் இருக்கிற தாவீது பட்சமாய்ச் சேர்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த்தியரில் பரிசையும் ஈட்டியும் பிடித்து, சிங்கமுகம் போன்ற முகமும், மலைகளிலிருக்கிற வெளிமான் வேகம்போன்ற வேகமுமுள்ளவர்களாயிருந்து, யுத்தசேவகரான பராக்கிரமசாலிகள் சிலரும் வனாந்தரத்திலுள்ள அரணான இடத்தில் இருக்கிற தாவீது பட்சமாய்ச் சேர்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த்தியரில் பரிசையும் ஈட்டியும் பிடித்து, சிங்கமுகம் போன்ற முகமும், மலைகளிலிருக்கிற வெளிமான் வேகம்போன்ற வேகமுமுள்ளவர்களாயிருந்து, யுத்தசேவகரான பராக்கிரமசாலிகள் சிலரும் வனாந்தரத்திலுள்ள அரணான இடத்தில் இருக்கிற தாவீது பட்சமாய்ச் சேர்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ாரென்றால், எத்சேர் என்னும் தலைவன், அவனுக்கு இரண்டாவது ஒபதியா; மூன்றாவது எலியாப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லாவது மிஸ்மன்னா, ஐந்தாவது எரேமியா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றாவது அத்தாயி, ஏழாவது எலியேல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ட்டாவது யோகனான், ஒன்பதாவது எல்சபாத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த்தாவது எரேமியா, பதினோரவது மக்பன்னாயி;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த் புத்திரரான இவர்கள் இராணுவத்தலைவராயிருந்தார்கள்; அவர்களில் சிறியவன் நூறுபேருக்கும் பெரியவன் ஆயிரம்பேருக்கும் சேர்வைக்காரராயிர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ென்யமீன் புத்திரரான சவுலின் சகோதரரில் மூவாயிரம்பேர்; அதுவரைக்கும் அவர்களில் மிச்சமானவர்கள் சவுலின் குடும்பத்தைக் காப்பாற்றப் பார்த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த் புத்திரரான இவர்கள் இராணுவத்தலைவராயிருந்தார்கள்; அவர்களில் சிறியவன் நூறுபேருக்கும் பெரியவன் ஆயிரம்பேருக்கும் சேர்வைக்காரராயிரு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ர்தான் கரைபுரண்டுபோயிருக்கிற முதலாம் மாதத்தில் அதைக் கடந்து, கிழக்கேயும் மேற்கேயும் பள்ளத்தாக்குகளில் இருக்கிற யாவரையும் துரத்திவிட்டவர்கள் இவர்களே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ர்தான் கரைபுரண்டுபோயிருக்கிற முதலாம் மாதத்தில் அதைக் கடந்து, கிழக்கேயும் மேற்கேயும் பள்ளத்தாக்குகளில் இருக்கிற யாவரையும் துரத்திவிட்டவர்கள் இவர்களே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பென்யமீன் புத்திரரிலும் யூதாபுத்திரரிலும் சிலர் அரணான ஸ்தலத்தில் இருக்கிற தாவீதினிடத்தில் வந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வீது புறப்பட்டு, அவர்களுக்கு எதிர்கொண்டுபோய், அவர்களுக்கு உத்தரவுகொடுத்து: நீங்கள் எனக்கு உதவிசெய்ய சமாதானமாய் என்னிடத்தில் வந்தீர்களானால், என் இருதயம் உங்களோடு இசைந்திருக்கும்; என் கைகளில் கொடுமை இல்லாதிருக்க, என்னை என் சத்துருக்களுக்குக் காட்டிக்கொடுக்க வந்தீர்களேயாகில், நம்முடைய பிதாக்களின் தேவன் அதைப் பார்த்துக் கண்டிப்பாராக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வீது புறப்பட்டு, அவர்களுக்கு எதிர்கொண்டுபோய், அவர்களுக்கு உத்தரவுகொடுத்து: நீங்கள் எனக்கு உதவிசெய்ய சமாதானமாய் என்னிடத்தில் வந்தீர்களானால், என் இருதயம் உங்களோடு இசைந்திருக்கும்; என் கைகளில் கொடுமை இல்லாதிருக்க, என்னை என் சத்துருக்களுக்குக் காட்டிக்கொடுக்க வந்தீர்களேயாகில், நம்முடைய பிதாக்களின் தேவன் அதைப் பார்த்துக் கண்டிப்பாராக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வீது புறப்பட்டு, அவர்களுக்கு எதிர்கொண்டுபோய், அவர்களுக்கு உத்தரவுகொடுத்து: நீங்கள் எனக்கு உதவிசெய்ய சமாதானமாய் என்னிடத்தில் வந்தீர்களானால், என் இருதயம் உங்களோடு இசைந்திருக்கும்; என் கைகளில் கொடுமை இல்லாதிருக்க, என்னை என் சத்துருக்களுக்குக் காட்டிக்கொடுக்க வந்தீர்களேயாகில், நம்முடைய பிதாக்களின் தேவன் அதைப் பார்த்துக் கண்டிப்பாராக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திபதிகளுக்குத் தலைவனான அமாசாயின்மேல் ஆவி இறங்கினதினால், அவன்: தாவீதே, நாங்கள் உம்முடையவர்கள்; ஈசாயின் குமாரனே உமது பட்சமாயிருப்போம்; உமக்குச் சமாதானம், சமாதானம்; உமக்கு உதவிசெய்கிறவர்களுக்கும் சமாதானம்; உம்முடைய தேவன் உமக்குத் துணை நிற்கிறார் என்றான்; அப்பொழுது தாவீது அவர்களைச் சேர்த்துக்கொண்டு, அவர்களைத் தண்டுக்குத் தலைவராக்கின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திபதிகளுக்குத் தலைவனான அமாசாயின்மேல் ஆவி இறங்கினதினால், அவன்: தாவீதே, நாங்கள் உம்முடையவர்கள்; ஈசாயின் குமாரனே உமது பட்சமாயிருப்போம்; உமக்குச் சமாதானம், சமாதானம்; உமக்கு உதவிசெய்கிறவர்களுக்கும் சமாதானம்; உம்முடைய தேவன் உமக்குத் துணை நிற்கிறார் என்றான்; அப்பொழுது தாவீது அவர்களைச் சேர்த்துக்கொண்டு, அவர்களைத் தண்டுக்குத் தலைவராக்கின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திபதிகளுக்குத் தலைவனான அமாசாயின்மேல் ஆவி இறங்கினதினால், அவன்: தாவீதே, நாங்கள் உம்முடையவர்கள்; ஈசாயின் குமாரனே உமது பட்சமாயிருப்போம்; உமக்குச் சமாதானம், சமாதானம்; உமக்கு உதவிசெய்கிறவர்களுக்கும் சமாதானம்; உம்முடைய தேவன் உமக்குத் துணை நிற்கிறார் என்றான்; அப்பொழுது தாவீது அவர்களைச் சேர்த்துக்கொண்டு, அவர்களைத் தண்டுக்குத் தலைவராக்க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ென்யமீன் புத்திரரான சவுலின் சகோதரரில் மூவாயிரம்பேர்; அதுவரைக்கும் அவர்களில் மிச்சமானவர்கள் சவுலின் குடும்பத்தைக் காப்பாற்றப் பார்த்த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வுலின்மேல் யுத்தம்பண்ணப்போகிற பெலிஸ்தருடனேகூடத் தாவீது வருகிறபோது, மனாசேயிலும் சிலர் அவன் பட்சமாய்ச் சேர்ந்தார்கள்; பெலிஸ்தரின் பிரபுக்கள் யோசனைபண்ணி, அவன் நம்முடைய தலைகளுக்கு மோசமாய்த் தன் ஆண்டவனாகிய சவுலின் பட்சமாய்ப் போவான் என்று அவனை அனுப்பிவிட்டார்கள்: அதனால் அவர்கள் இவர்களுக்கு உதவிசெய்யவில்லை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வுலின்மேல் யுத்தம்பண்ணப்போகிற பெலிஸ்தருடனேகூடத் தாவீது வருகிறபோது, மனாசேயிலும் சிலர் அவன் பட்சமாய்ச் சேர்ந்தார்கள்; பெலிஸ்தரின் பிரபுக்கள் யோசனைபண்ணி, அவன் நம்முடைய தலைகளுக்கு மோசமாய்த் தன் ஆண்டவனாகிய சவுலின் பட்சமாய்ப் போவான் என்று அவனை அனுப்பிவிட்டார்கள்: அதனால் அவர்கள் இவர்களுக்கு உதவிசெய்யவில்லை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வுலின்மேல் யுத்தம்பண்ணப்போகிற பெலிஸ்தருடனேகூடத் தாவீது வருகிறபோது, மனாசேயிலும் சிலர் அவன் பட்சமாய்ச் சேர்ந்தார்கள்; பெலிஸ்தரின் பிரபுக்கள் யோசனைபண்ணி, அவன் நம்முடைய தலைகளுக்கு மோசமாய்த் தன் ஆண்டவனாகிய சவுலின் பட்சமாய்ப் போவான் என்று அவனை அனுப்பிவிட்டார்கள்: அதனால் அவர்கள் இவர்களுக்கு உதவிசெய்யவில்லை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 அவன் சிக்லாகுக்குத் திரும்பிப்போகையில், மனாசேயில் அத்னாக், யோசபாத், எதியாவேல், மிகாயேல், யோசபாத், எலிகூ, சில்த்தாயி என்னும் மனாசே கோத்திரத்தாரின் ஆயிரத்துச் சேர்வைக்காரர் அவன் பட்சமாய் வந்த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 அவன் சிக்லாகுக்குத் திரும்பிப்போகையில், மனாசேயில் அத்னாக், யோசபாத், எதியாவேல், மிகாயேல், யோசபாத், எலிகூ, சில்த்தாயி என்னும் மனாசே கோத்திரத்தாரின் ஆயிரத்துச் சேர்வைக்காரர் அவன் பட்சமாய் வந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த் தண்டுக்கு விரோதமாய் இவர்கள் தாவீதுக்கு உதவிசெய்தார்கள்; இவர்களெல்லாரும் பராக்கிரமசாலிகளும் இராணுவத்தில் சேர்வைக்காரருமாயிருந்த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த் தண்டுக்கு விரோதமாய் இவர்கள் தாவீதுக்கு உதவிசெய்தார்கள்; இவர்களெல்லாரும் பராக்கிரமசாலிகளும் இராணுவத்தில் சேர்வைக்காரருமாயிருந்த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க்காலத்திலே நாளுக்குநாள் தாவீதுக்கு உதவிசெய்யும் மனுஷர் அவனிடத்தில் வந்து சேர்ந்தபடியால், அவர்கள் தேவசேனையைப்போல மகா சேனையான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க்காலத்திலே நாளுக்குநாள் தாவீதுக்கு உதவிசெய்யும் மனுஷர் அவனிடத்தில் வந்து சேர்ந்தபடியால், அவர்கள் தேவசேனையைப்போல மகா சேனையான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வாக்கின்படியே, சவுலின் ராஜ்யபாரத்தைத் தாவீதினிடமாய்த் திருப்ப, எப்ரோனிலிருக்கிற அவனிடத்துக்கு வந்த யுத்த சன்னத்தரான தலைவரின் இலக்கமாவன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ப்பிராயீம் புத்திரரில் தங்கள் பிதாக்களின் வம்சத்தில் பேர் பெற்ற மனுஷரான பராக்கிரமசாலிகள் இருபதினாயிரத்து எண்ணூறுபே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வாக்கின்படியே, சவுலின் ராஜ்யபாரத்தைத் தாவீதினிடமாய்த் திருப்ப, எப்ரோனிலிருக்கிற அவனிடத்துக்கு வந்த யுத்த சன்னத்தரான தலைவரின் இலக்கமாவன: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ூதாபுத்திரரில் பரிசையும் ஈட்டியும் பிடித்து, யுத்தசன்னத்தரானவர்கள் ஆறாயிரத்து எண்ணூறுபே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ிமியோன் புத்திரரில் பராக்கிரமசாலிகளாகிய யுத்தவீரர் ஏழாயிரத்து நூறுபே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லேவி புத்திரரில் நாலாயிரத்து அறுநூறுபே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ப்பிராயீம் புத்திரரில் தங்கள் பிதாக்களின் வம்சத்தில் பேர் பெற்ற மனுஷரான பராக்கிரமசாலிகள் இருபதினாயிரத்து எண்ணூறுபே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னாசேயின் பாதிக்கோத்திரத்தில் தாவீதை ராஜாவாக்குகிறதற்கு வரும்படி, பேர்பேராகக் குறிக்கப்பட்டவர்கள் பதினெண்ணாயிரம்பே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5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ಲು ನೇಮಿಸಲ್ಪಟ್ಟ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ಇಸ್ಸಾಕಾರನ ಮಕ್ಕಳಲ್ಲಿ ಇಸ್ರಾಯೇಲು ಮಾಡತಕ್ಕದ್ದು ಯಾವದೆಂದು ತಿಳಿಯ ತಕ್ಕಂಥ ಕಾಲಗಳ ಪರೀಕ್ಷೆ ತಿಳಿದವರು ಬಂದ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 ಯಜಮಾನರು ಇನ್ನೂರು ಮಂದಿಯಾಗಿದ್ದರು; ಅವರ ಸಹೋದರರೆಲ್ಲರೂ ಇವರ ಆಜ್ಞಾಧೀನರಾ 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ಜೆಬುಲೋನನವರಲ್ಲಿ ದೃಢ ಹೃದಯವಿದ್ದು ಸಾಲಾಗಿ ನಡೆಯುವವರೂ ಸಕಲ ಆಯುಧಗಳನ್ನು ಧರಿಸಿಕೊಂಡ ಯುದ್ಧ ನಿಪುಣರೂ ಸೈನ್ಯ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ರ ಡುವವರೂ ಐವತ್ತು ಸಾವಿರ ಮಂ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ನಫ್ತಾಲಿ ಯವರಲ್ಲಿ ಸಾವಿರ ಮಂದಿ ಪ್ರಧಾನರು; ಅವರ ಸಂಗಡ ಖೇಡ್ಯವನ್ನೂ ಈಟಿಯನ್ನೂ ಧರಿಸಿಕೊಂಡ ಮೂವ ತ್ತೇಳು ಸಾವಿ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ಂ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ದಾನನವರಲ್ಲಿ ಯುದ್ಧ ನಿಪುಣರು ಇಪ್ಪತೆಂಟು ಸಾವಿರದ ಆರುನೂರು ಮಂ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ಆಶೇರನವರಲ್ಲಿ ಯುದ್ಧಕ್ಕೆ ಹೋಗಬಲ್ಲ ನಿಪುಣರು, ಸೈನ್ಯವಾಗಿ ಹೋಗುವವರು ನಾಲ್ವತ್ತು ಸಾವಿರ ಮಂ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ಯೊರ್ದನಿನ ಆಚೆಯಲ್ಲಿರುವ ರೂಬೇನ್ಯರಲ್ಲಿಯೂ ಗಾದನವರಲ್ಲಿಯೂ ಮನಸ್ಸೆಯ ಅರ್ಧ ಗೋತ್ರದ ಲ್ಲಿಯೂ ಯುದ್ಧಕ್ಕೆ ತಕ್ಕಂಥ ಸಕ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ರೋನಿಯರಲ್ಲಿ ಯೆಹೋಯಾದಾವನು ನಾಯ ಕನಾಗಿದ್ದನು; ಅವನ ಸಂಗಡ ಮೂರು ಸಾವಿರದ ಏಳು ನೂರು ಮಂದ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ಯುಧಗಳನ್ನು ಧರಿಸಿಕೊಂಡವರು ಒಂದು ಲಕ್ಷದ ಇಪ್ಪತ್ತು ಸಾವಿರ ಮಂದಿಯ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ಯುದ್ಧಕ್ಕೆ ಸಿದ್ಧರಾದ ಈ ಸಮಸ್ತ ಸೈನಿಕರು ದಾವೀದನನ್ನು ಸಮಸ್ತ ಇಸ್ರಾಯೇಲ್ಯರ ಮೇಲೆ ಅರಸನಾಗ ಮಾಡಲು ಪೂರ್ಣಹೃದಯ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ಬ್ರೋನಿಗೆ ಬಂದರು. ಇದಲ್ಲದೆ ಇಸ್ರಾಯೇಲಿ ನಲ್ಲಿದ್ದ ಮಿಕ್ಕಾದವರೆಲ್ಲರೂ ದಾವೀದನನ್ನು ಅರಸ ನಾಗ ಮಾಡಲು ಒಂದ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ೃದಯವುಳ್ಳವರ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ಅವರು ಅಲ್ಲಿ ದಾವೀದನ ಸಂಗಡ ಮೂರು ದಿವಸ ಇದ್ದು ತಿನ್ನುತ್ತಾ ಕುಡಿಯುತ್ತಾ ಇದ್ದರು.ಅವರ ಸಹೋದರರು ಅವರಿಗೋಸ್ಕ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ಿದ್ಧಮಾಡಿ 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ಇದಲ್ಲದೆ ಅವರ ಬಳಿಯಲ್ಲಿದ್ದ ಇಸ್ಸಾಕಾರ್‌, ಜೆಬುಲೂನ್‌, ನಫ್ತಾಲಿಯರು ಮೊದಲುಗೊಂಡು ಎಲ್ಲರೂ ಕತ್ತೆ ಒಂಟೆ ಹೇಸರಕತ್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ತ್ತುಗಳ ಮೇಲೆ ರೊಟ್ಟಿಗಳನ್ನೂ ಆಹಾರವನ್ನೂ ಹಿಟ್ಟನ್ನೂ ಅಂಜೂರದ ಉಂಡೆಗಳನ್ನೂ ಒಣಗಿದ ದ್ರಾಕ್ಷೇ ಗೊನೆ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ರಾಕ್ಷಾರಸವನ್ನೂ ಎಣ್ಣೆಯನ್ನೂ ಎತ್ತುಗಳನ್ನೂ ಕುರಿ ಗಳನ್ನೂ ಬಹಳವಾಗಿ ತಂದರು; ಯಾಕಂದರೆ ಇಸ್ರಾ ಯೇಲಿನ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ತೋಷವ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ಇದಲ್ಲದೆ ಬಲವುಳ್ಳ ಪರಾ ಕ್ರಮಶಾಲಿಯಾದ ಪ್ರಾಯಸ್ಥನಾಗಿದ್ದ ಚಾದೋಕನೂ ಅವನ ತಂದೆಯ ಮನೆಯಿಂದ ಇಪ್ಪತ್ತೆರಡು ಮಂದ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ೀಷನ ಮಗನಾದ ಸೌಲನ ನಿಮಿತ್ತ ತಾನು ಇನ್ನೂ ಬಚ್ಚಿಟ್ಟುಕೊಂಡಿರುವಾಗ ಚಿಕ್ಲಗಿ ನಲ್ಲಿರುವ ದಾವೀದನ ಬಳಿಗೆ ಬಂದವರು ಇವರ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ು ಪರಾಕ್ರಮಶಾಲಿಗಳಲ್ಲಿ ಸೇರಿದವರೂ ಯುದ್ಧಕ್ಕೆ ಸಹಾಯಕ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ಎಡಬಲ ಕೈಗಳಿಂದ ಕಲ್ಲು ಗಳನ್ನೂ ಬಿಲ್ಲುಗಳಿಂದ ಅಂಬುಗಳನ್ನೂ ಎಸೆಯಬಲ್ಲ ಬೆನ್ಯಾವಿಾನನ ಗೋತ್ರದ ಸೌಲನ ಸಹೋದರ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ಮುಖ್ಯಸ್ಥನಾದವನು ಅಹೀಯೆಜೆರನು ಮತ್ತು ಯೋವಾಷನು. ಇವರು ಗಿಬೆಯವನಾದ ಹಷ್ಷೆಮಾಹನ ಕುಮಾರರು ಮತ್ತು ಆಜ್ಮಾವೆ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ಮಾರರಾದ ಯೇಜೀಯೇಲನು ಪೆಲೆಟನು; ಬೆರಾಕಾನು, ಅನತೋ ತ್ಯನಾದ ಯೇಹುವು, ಗಿಬ್ಯೋನ್ಯನಾದ ಇಷ್ಮಾಯ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ಇವನು ಮೂವತ್ತು ಮಂದಿಯಲ್ಲಿ ಪರಾಕ್ರಮಶಾಲಿ ಯಾಗಿದ್ದು ಆ ಮೂವತ್ತು ಮಂದಿಗಿಂತ ಮೇಲಾದವನಾ ಗಿದ್ದನು ಮತ್ತು ಯೆರೆವಿಾಯ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ಹಜೀಯೇಲನು ಯೋಹನಾನು, ಗೆದೇರಾದವನಾದ ಯೋಜಾಬಾ ದ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ಎಲ್ಲೂಜೈಯಿಯು, ಯೆರೀಮೋತನು, ಬೆಯ ಲ್ಯನು, ಶೆಮರ್ಯನು, ಹರೀಫ್ಯನಾದ ಶೆಫಟ್ಯನು, ಕೋರಹಿಯರಾದ ಎಲ್ಕಾನ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ಷ್ಷೀಯನು, ಅಜ ರೇಲನು, ಯೋವೆಜೆರನು, ಯಾಷೊಬ್ಬಾಮ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ಧಾನರ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ಗೆದೋರಿನಲ್ಲಿರುವ ಯೆರೋಹಾಮನ ಕುಮಾರರಾದ ಯೋವೇಲನೂ ಜೆಬದ್ಯನ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ಇದಲ್ಲದೆ ಅರಣ್ಯದಲ್ಲಿ ಬಲವಾದ ಸ್ಥಳದಲ್ಲಿರುವ ದಾವೀದನ ಬಳಿಯಲ್ಲಿ ತಮ್ಮನ್ನು ಪ್ರತ್ಯೇಕಿಸಿದ ಗಾದ್ಯರು ಇದ್ದರು. ಇ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ಖೇಡ್ಯವನ್ನೂ ಭಲ್ಲೆಯನ್ನೂ ಹಿಡಿದು ಪರಾಕ್ರಮಶಾಲಿಗಳಾಗಿಯೂ ಯುದ್ಧಕ್ಕೆ ತಕ್ಕ ಸೈನಿಕರಾಗಿಯೂ ಇದ್ದರು; ಅವರ ಮುಖಗಳು ಸಿಂಹ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ಖಗಳ ಹಾಗಿದ್ದವು ಮತ್ತು ಪರ್ವತಗಳ ಮೇಲೆ ಇರುವ ಜಿಂಕೆಗಳ ಹಾಗೆ ವೇಗವುಳ್ಳವರ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ಮೊದಲನೆಯವನು ಏಜೆರನು, ಎರಡನೆಯವನು ಓಬದ್ಯನು, ಮೂರನೆಯವನು ಎಲೀಯಾಬ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ಾಲ್ಕನೆಯವನು ಮಷ್ಮನ್ನನು, ಐದನೆಯವನು ಯೆರೆವಿಾಯ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ರನೆಯವನು ಅತ್ತೈಯು, ಏಳನೆ ಯವನು ಎಲೀಯೇಲ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ಎಂಟನೆಯವನು ಯೋಹನಾನನು, ಒಂಭತ್ತನೆಯವನು ಎಲ್ಜಾಬಾದ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ಹತ್ತನೆಯವನು ಯೆರೆವಿಾಯನು, ಹನ್ನೊಂದನೆ ಯವನು ಮಕ್ಬನ್ನೈಯ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ಗಾದನ ಕುಮಾರರಾದ ಇವರು ಸೈನ್ಯದಲ್ಲಿ ಅಧಿಪತಿಗಳಾಗಿದ್ದರು; ಕಿರಿಯನು ನೂರು ಮಂದಿಯ ಮೇಲೆಯೂ ಹಿರಿಯನು ಸಾವಿರ ಮಂದ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ಸೌಲನ ಸಹೋದರರಾಗಿರುವ ಬೆನ್ಯಾವಿಾನನ ಮಕ್ಕಳಲ್ಲಿ ಮೂರು ಸಾವಿರಮಂದಿ; ಇಂದಿನ ವರೆಗೂ ಅವರಲ್ಲಿ ಅನೇಕರು ಸೌಲನ ಮನ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ಯೂ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ವರು ಮೊದ ಲನೇ ತಿಂಗಳಲ್ಲಿ, ಯೊರ್ದನು ತನ್ನ ಎಲ್ಲಾ ದಡಗಳ ಮೇಲೆ ಹೊರಳಿದಾಗ ಅದನ್ನು ದಾಟಿ ಮೂಡಲ ಪಡವಣ ಕಡೆಯ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ಗ್ಗುಗಳಲ್ಲಿರುವವರೆಲ್ಲರನ್ನು ಓಡಿಸಿಬ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ಬೆನ್ಯಾವಿಾನನ ಮತ್ತು ಯೆಹೂದನ ಮಕ್ಕಳಲ್ಲಿ ಕೆಲವರು ಬಲವಾದ ಸ್ಥಳದಲ್ಲಿದ್ದ ದಾವೀದನ ಬಳಿಗೆ ಬ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ಗ ದಾವೀದನು ಅವರನ್ನು ಎದುರು ಗೊಳ್ಳಲು ಹೊರಟುಹೋಗಿ ಅವರಿಗೆ ಪ್ರತ್ಯುತ್ತರವಾಗಿ ಹೇಳಿದ್ದು--ನನಗೆ ಸಹಾಯವಾಗಿ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ಳಿಗೆ ನೀವು ಸಮಾಧಾನವಾಗಿ ಬಂದರೆ ನನ್ನ ಹೃದಯವು ನಿಮ್ಮ ಸಂಗಡ ಏಕವಾಗಿರುವದು. ಆದರೆ ದೋಷವು ನನ್ನ ಕೈಗಳಲ್ಲಿ ಇಲ್ಲದಿರುವ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ವು ನನ್ನ ವೈರಿಗಳಿಗೆ ನನ್ನನ್ನು ಮೋಸದಿಂದ ಒಪ್ಪಿಸಿಕೊಡಲು ಬಂದರೆ ನಮ್ಮ ಪಿತೃ ಗಳ ದೇವರು ನೋಡಿ ಗದರಿಸಲ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ಗ ಆತ್ಮನು ಅದಿಪತಿಗಳ ಮುಖ್ಯಸ್ಥನಾದ ಅಮಸಾಯಿಯ ಮೇಲೆ ಬಂದನು; ಆಗ ಅವನು--ದಾವೀದನೇ, ನಾವು ನಿನ್ನವರು; ಇಷಯನ ಮಗನ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ವು ನಿನ್ನ ಕಡೆಯವ ರಾಗಿದ್ದೇವೆ; ಸಮಾಧಾನ, ನಿನಗೆ ಸಮಾಧಾನ; ನಿನ್ನ ಸಹಾಯಕರಿಗೆ ಸಮಾಧಾನ; ನಿನ್ನ ದೇವರು ನಿನಗೆ ಸಹಾ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ತ್ತಾನೆ ಅಂದನು. ಆಗ ದಾವೀದನು ಅವರನ್ನು ಅಂಗೀಕರಿಸಿ ಅವರನ್ನು ದಂಡಿನ ಅಧಿಪತಿ ಗಳಾಗಿ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ಚಾರಣೆಯನ್ನು ಮಾಡು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ದಾವೀದನು ಸೌಲನ ಮೇಲೆ ಯುದ್ಧ ಮಾಡಲು ಫಿಲಿಷ್ಟಿಯರ ಸಂಗಡ ಬರುತ್ತಿರುವಾಗ ಮನಸ್ಸೆಯವರಲ್ಲಿ ಕೆಲವರು ದಾವೀದನ ಕಡ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ರಿದರು. ಆದರೆ ಇವರು ಅವರಿಗೆ ಸಹಾಯ ಮಾಡದೆ ಇದ್ದರು. ಫಿಲಿಷ್ಟಿಯರ ಅಧಿಪತಿಗಳು ಯೋಚನೆ ಮಾಡಿದ ತರುವಾಯ-- ಅವನು ನ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ೋಸಮಾಡಿ ತನ್ನ ಯಜಮಾನನಾದ ಸೌಲನ ಕಡೆಗೆ ಸೇರಿಕೊಳ್ಳುವನೆಂದು ಹೇಳಿ ಅವನನ್ನು ಕಳುಹಿಸಿಬ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ಅವನು ಚಿಕ್ಲಗಿಗೆ ಹೋಗುತ್ತಿರು ವಾಗ ಮನಸ್ಸೆಯವರಾದಂಥ, ಮನಸ್ಸೆಯ ಸಹಸ್ರಗಳ ಮೇಲೆ ಅಧಿಪತಿಗಳಾದಂಥ ಅದ್ನನೂ ಯೊಜಾ ಬಾದ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ೀಗಯೇಲನೂ ವಿಾಕಾಯೇಲನೂ ಯೋಜಾಬಾದನೂ ಎಲೀಹೂವೂ ಚಿಲ್ಲೆತೈಯೂ ಅವನ ಕಡೆಗೆ ಸೇರ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ಇವರು ಗುಂಪಿಗೆ ವಿರೋಧವಾಗಿ ದಾವೀದನಿಗೆ ಸಹಾಯಕರಾಗಿದ್ದರು; ಅವರೆಲ್ಲರೂ ಬಲವುಳ್ಳ ಪರಾಕ್ರಮಶಾಲಿಗಳಾಗಿಯೂ ದಂಡ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ಧಾನರಾಗಿಯೂ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ದೇ ಕಾಲದಲ್ಲಿ ಪ್ರತಿದಿನ ದೊಡ್ಡ ಸೈನ್ಯವು ದೇವರ ಸೈನ್ಯದ ಹಾಗೆ ಆಗುವ ವರೆಗೆ ದಾವೀದನಿಗೆ ಸಹಾಯ ಮಾಡುವದಕ್ಕೆ ಅವ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ಡೆಗೆ ಬರು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ಕರ್ತನ ವಾಕ್ಯದ ಪ್ರಕಾರ ಸೌಲನ ರಾಜ್ಯವನ್ನು ದಾವೀದನ ಕಡೆಗೆ ತಿರುಗಿಸುವದಕ್ಕೆ ಹೆಬ್ರೋನಿನಲ್ಲಿದ್ದ ದಾವೀದನ ಬ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ಎಫ್ರಾಯಾಮನ ಮಕ್ಕಳಲ್ಲಿ ಇಪ್ಪತ್ತು ಸಾವಿರದ ಎಂಟುನೂರು ಮಂದಿ; ಬಲವುಳ್ಳ ಪರಾಕ್ರಮಶಾಲಿ ಗಳೂ ತಮ್ಮ ಪಿತೃಗಳ ಮನೆ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ುದ್ಧಕ್ಕೆ ಆಯುಧಗಳನ್ನು ಧರಿಸಿ ಕೊಂಡು ಬಂದ ದಂಡುಗಳ ಲೆಕ್ಕವೇನಂದರೆ 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ಖೇಡ್ಯವನ್ನೂ ಭಲ್ಲೆಯನ್ನೂ ಹಿಡುಕೊಂಡು ಯುದ್ಧಕ್ಕೆ ಸಿದ್ಧರಾದ ಯೆಹೂದನ ಮಕ್ಕಳು ಆರು ಸಾವಿರದ ಎಂಟುನೂರು ಮಂ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ಯುದ್ಧಕ್ಕೆ ಪರಾ ಕ್ರಮಶಾಲಿಗಳಾದ ಸಿಮೆಯೋನನ ಮಕ್ಕಳಲ್ಲಿ ಏಳು ಸಾವಿರದ ನೂರು ಮಂ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ಲೇವಿಯ ಮಕ್ಕ ಳಲ್ಲಿ ನಾಲ್ಕು ಸಾವಿರದ ಆರುನೂರು ಮಂ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ಸರುಗೊಂಡ ವರ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ಮನಸ್ಸೆಯ ಅರ್ಧಗೋತ್ರದಲ್ಲಿ ಹದಿ ನೆಂಟು ಸಾವಿರ ಮಂದಿ. ಅವರು ದಾವೀದನನ್ನು ಅರಸನಾಗ ಮಾಡಲು ಬಂದ ಹೆಸರು ಹೆಸರ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2026-06-16T11:24:18Z</dcterms:created>
  <dcterms:modified xsi:type="dcterms:W3CDTF">2026-06-16T11:24:18Z</dcterms:modified>
  <dc:title>1 நாளாகமம்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