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presProps" Target="presProps.xml"/>
  <Relationship Id="rId74" Type="http://schemas.openxmlformats.org/officeDocument/2006/relationships/viewProps" Target="viewProps.xml"/>
  <Relationship Id="rId7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ென்யமீன் புத்திரரான சவுலின் சகோதரரில் மூவாயிரம்பேர்; அதுவரைக்கும் அவர்களில் மிச்சமானவர்கள் சவுலின் குடும்பத்தைக் காப்பாற்றப் பார்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ப்பிராயீம் புத்திரரில் தங்கள் பிதாக்களின் வம்சத்தில் பேர் பெற்ற மனுஷரான பராக்கிரமசாலிகள் இருபதினாயிரத்து எண்ணூறுபே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ப்பிராயீம் புத்திரரில் தங்கள் பிதாக்களின் வம்சத்தில் பேர் பெற்ற மனுஷரான பராக்கிரமசாலிகள் இருபதினாயிரத்து எண்ணூறுபே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னாசேயின் பாதிக்கோத்திரத்தில் தாவீதை ராஜாவாக்குகிறதற்கு வரும்படி, பேர்பேராகக் குறிக்கப்பட்டவர்கள் பதினெண்ணாயிரம்பே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னாசேயின் பாதிக்கோத்திரத்தில் தாவீதை ராஜாவாக்குகிறதற்கு வரும்படி, பேர்பேராகக் குறிக்கப்பட்டவர்கள் பதினெண்ணாயிரம்பே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சக்கார் புத்திரரில், இஸ்ரவேலர் செய்யவேண்டியது இன்னதென்று அறிந்து காலாகாலங்களுக்குத் தகுந்த யோசனை சொல்லத்தக்க தலைவர்கள் இருநூறுபேரும், இவர்கள் வாக்குக்குச் செவிகொடுத்த இவர்களுடைய எல்லாச் சகோதரரும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சக்கார் புத்திரரில், இஸ்ரவேலர் செய்யவேண்டியது இன்னதென்று அறிந்து காலாகாலங்களுக்குத் தகுந்த யோசனை சொல்லத்தக்க தலைவர்கள் இருநூறுபேரும், இவர்கள் வாக்குக்குச் செவிகொடுத்த இவர்களுடைய எல்லாச் சகோதரரும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ெபுலோன் புத்திரரில் சகலவித யுத்த ஆயுதங்களாலும் யுத்தம் செய்கிறதற்கும், தங்கள் அணியைக் காத்துநிற்கிறதற்கும் பழகி, வஞ்சனைசெய்யாமல் யுத்தத்திற்குப் போகத்தக்கவர்கள் ஐம்பதினாயிரம்பே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ெபுலோன் புத்திரரில் சகலவித யுத்த ஆயுதங்களாலும் யுத்தம் செய்கிறதற்கும், தங்கள் அணியைக் காத்துநிற்கிறதற்கும் பழகி, வஞ்சனைசெய்யாமல் யுத்தத்திற்குப் போகத்தக்கவர்கள் ஐம்பதினாயிரம்பே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ப்தலி புத்திரரில் ஆயிரம் தலைவர்கள் பரிசையும் ஈட்டியும் பிடித்த அவர்களோடேகூட இருந்தவர்கள் முப்பத்தேழாயிரம்பே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டைய வாக்கின்படியே, சவுலின் ராஜ்யபாரத்தைத் தாவீதினிடமாய்த் திருப்ப, எப்ரோனிலிருக்கிற அவனிடத்துக்கு வந்த யுத்த சன்னத்தரான தலைவரின் இலக்கமாவன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ாண் புத்திரரில் யுத்தத்திற்குத் தேறினவர்கள் இருபத்து எண்ணாயிரத்து அறுநூறுபே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சேர் புத்திரரில் யுத்தத்திற்குத் தேறினவர்களாய் சேவகம்பண்ணப்போகத்தக்கவர்கள் நாற்பதினாயிரம்பே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யோர்தானுக்கு அக்கரையான ரூபனியரிலும், காத்தியரிலும், மனாசேயின் பாதிக்கோத்திரத்தாரிலும், யுத்தம்பண்ண சகலவித ஆயுதங்களையும் தரித்தவர்கள் நூற்றிருபதினாயிரம்பே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யோர்தானுக்கு அக்கரையான ரூபனியரிலும், காத்தியரிலும், மனாசேயின் பாதிக்கோத்திரத்தாரிலும், யுத்தம்பண்ண சகலவித ஆயுதங்களையும் தரித்தவர்கள் நூற்றிருபதினாயிரம்பே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ாவீதை இஸ்ரவேலின்மேல் ராஜாவாக்குகிறதற்கு, இந்த யுத்தமனுஷர் எல்லாரும் அணி அணியாய் வைக்கப்பட்டவர்களாக, உத்தம இருதயத்தோடே எப்ரோனுக்கு வந்தார்கள்; இஸ்ரவேலில் மற்ற யாவரும் தாவீதை ராஜாவாக்குகிறதற்கு ஒருமனப்பட்டிருந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ாவீதை இஸ்ரவேலின்மேல் ராஜாவாக்குகிறதற்கு, இந்த யுத்தமனுஷர் எல்லாரும் அணி அணியாய் வைக்கப்பட்டவர்களாக, உத்தம இருதயத்தோடே எப்ரோனுக்கு வந்தார்கள்; இஸ்ரவேலில் மற்ற யாவரும் தாவீதை ராஜாவாக்குகிறதற்கு ஒருமனப்பட்டிரு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ாவீதை இஸ்ரவேலின்மேல் ராஜாவாக்குகிறதற்கு, இந்த யுத்தமனுஷர் எல்லாரும் அணி அணியாய் வைக்கப்பட்டவர்களாக, உத்தம இருதயத்தோடே எப்ரோனுக்கு வந்தார்கள்; இஸ்ரவேலில் மற்ற யாவரும் தாவீதை ராஜாவாக்குகிறதற்கு ஒருமனப்பட்டிரு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் அங்கே தாவீதோடேகூட மூன்றுநாள் இருந்து, போஜனபானம்பண்ணினார்கள்; அவர்கள் சகோதரர் அவர்களுக்காகச் சகலத்தையும் ஆயத்தம்பண்ணியிரு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் அங்கே தாவீதோடேகூட மூன்றுநாள் இருந்து, போஜனபானம்பண்ணினார்கள்; அவர்கள் சகோதரர் அவர்களுக்காகச் சகலத்தையும் ஆயத்தம்பண்ணியிரு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சக்கார், செபுலோன், நப்தலியின் எல்லைமட்டும் அவர்களுக்குச் சமீபமாயிருந்தவர்களும், கழுதைகள்மேலும் ஒட்டகங்கள்மேலும் கோவேறு கழுதைகள்மேலும் மாடுகள்மேலும், தின்பண்டங்களாகிய மா, அத்திப்பழ அடைகள், வற்றலான திராட்சப்பழங்கள், திராட்சரசம், எண்ணெய் ஆடுமாடுகள் ஆகிய இவைகளை வேண்டிய மட்டும் ஏற்றிக்கொண்டுவந்தார்கள்; இஸ்ரவேலிலே மகிழ்ச்சியுண்டாயிற்ற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டைய வாக்கின்படியே, சவுலின் ராஜ்யபாரத்தைத் தாவீதினிடமாய்த் திருப்ப, எப்ரோனிலிருக்கிற அவனிடத்துக்கு வந்த யுத்த சன்னத்தரான தலைவரின் இலக்கமாவன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சக்கார், செபுலோன், நப்தலியின் எல்லைமட்டும் அவர்களுக்குச் சமீபமாயிருந்தவர்களும், கழுதைகள்மேலும் ஒட்டகங்கள்மேலும் கோவேறு கழுதைகள்மேலும் மாடுகள்மேலும், தின்பண்டங்களாகிய மா, அத்திப்பழ அடைகள், வற்றலான திராட்சப்பழங்கள், திராட்சரசம், எண்ணெய் ஆடுமாடுகள் ஆகிய இவைகளை வேண்டிய மட்டும் ஏற்றிக்கொண்டுவந்தார்கள்; இஸ்ரவேலிலே மகிழ்ச்சியுண்டாயிற்ற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சக்கார், செபுலோன், நப்தலியின் எல்லைமட்டும் அவர்களுக்குச் சமீபமாயிருந்தவர்களும், கழுதைகள்மேலும் ஒட்டகங்கள்மேலும் கோவேறு கழுதைகள்மேலும் மாடுகள்மேலும், தின்பண்டங்களாகிய மா, அத்திப்பழ அடைகள், வற்றலான திராட்சப்பழங்கள், திராட்சரசம், எண்ணெய் ஆடுமாடுகள் ஆகிய இவைகளை வேண்டிய மட்டும் ஏற்றிக்கொண்டுவந்தார்கள்; இஸ்ரவேலிலே மகிழ்ச்சியுண்டாயிற்ற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கீசின் குமாரனாகிய சவுலினிமித்தம் இன்னும் மறைவாயிருக்கையில், சிக்லாகிலிருக்கிற அவனிடத்திற்கு வந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கீசின் குமாரனாகிய சவுலினிமித்தம் இன்னும் மறைவாயிருக்கையில், சிக்லாகிலிருக்கிற அவனிடத்திற்கு வந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ுத்தத்திற்கு ஒத்தாசை செய்த வில்வீரரும், கவண்கல் எறிகிறதற்கும் வில்லினால் அம்பு எய்கிறதற்கும் வலது இடது கைவாட்டமான பராக்கிரமசாலிகளான மற்ற மனுஷருமாவன: சவுலின் சகோதரராகிய பென்யமீன் கோத்திரத்தில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ுத்தத்திற்கு ஒத்தாசை செய்த வில்வீரரும், கவண்கல் எறிகிறதற்கும் வில்லினால் அம்பு எய்கிறதற்கும் வலது இடது கைவாட்டமான பராக்கிரமசாலிகளான மற்ற மனுஷருமாவன: சவுலின் சகோதரராகிய பென்யமீன் கோத்திரத்தில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பேயா ஊரானாகிய சேமாவின் குமாரர் அகியேசர் என்னும் தலைவனும், யோவாசும், அஸ்மாவேத்தின் குமாரராகிய எசியேலும், பேலேத்தும், பெராக்கா, ஆனதோத்தியனான ஏகூ என்பவர்கள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பேயா ஊரானாகிய சேமாவின் குமாரர் அகியேசர் என்னும் தலைவனும், யோவாசும், அஸ்மாவேத்தின் குமாரராகிய எசியேலும், பேலேத்தும், பெராக்கா, ஆனதோத்தியனான ஏகூ என்பவர்கள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ுப்பதுபேரில் பராக்கிரமனும் முப்பதுபேருக்குப் பெரியவனுமான இஸ்மாயா என்னும் கிபியோனியனும், எரேமியா, யகாசியேல், யோகனான், கெதேரூரானான யோசபாத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ுப்பதுபேரில் பராக்கிரமனும் முப்பதுபேருக்குப் பெரியவனுமான இஸ்மாயா என்னும் கிபியோனியனும், எரேமியா, யகாசியேல், யோகனான், கெதேரூரானான யோசபாத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ூதாபுத்திரரில் பரிசையும் ஈட்டியும் பிடித்து, யுத்தசன்னத்தரானவர்கள் ஆறாயிரத்து எண்ணூறுபே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லுசாயி, எரிமோத், பிகலியா, அரியா, அருப்பியனான செப்பத்தியா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ல்க்கானா, எஷியா, அசாரியேல், யொவேசேர், யசொபெயாம் என்னும் கோரேகியரும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ொவேலா, செபதியா என்னும் கேதோர் ஊரானான ஏரோகாமின் குமாரருமே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த்தியரில் பரிசையும் ஈட்டியும் பிடித்து, சிங்கமுகம் போன்ற முகமும், மலைகளிலிருக்கிற வெளிமான் வேகம்போன்ற வேகமுமுள்ளவர்களாயிருந்து, யுத்தசேவகரான பராக்கிரமசாலிகள் சிலரும் வனாந்தரத்திலுள்ள அரணான இடத்தில் இருக்கிற தாவீது பட்சமாய்ச் சேர்ந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த்தியரில் பரிசையும் ஈட்டியும் பிடித்து, சிங்கமுகம் போன்ற முகமும், மலைகளிலிருக்கிற வெளிமான் வேகம்போன்ற வேகமுமுள்ளவர்களாயிருந்து, யுத்தசேவகரான பராக்கிரமசாலிகள் சிலரும் வனாந்தரத்திலுள்ள அரணான இடத்தில் இருக்கிற தாவீது பட்சமாய்ச் சேர்ந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த்தியரில் பரிசையும் ஈட்டியும் பிடித்து, சிங்கமுகம் போன்ற முகமும், மலைகளிலிருக்கிற வெளிமான் வேகம்போன்ற வேகமுமுள்ளவர்களாயிருந்து, யுத்தசேவகரான பராக்கிரமசாலிகள் சிலரும் வனாந்தரத்திலுள்ள அரணான இடத்தில் இருக்கிற தாவீது பட்சமாய்ச் சேர்ந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ாரென்றால், எத்சேர் என்னும் தலைவன், அவனுக்கு இரண்டாவது ஒபதியா; மூன்றாவது எலியாப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லாவது மிஸ்மன்னா, ஐந்தாவது எரேமியா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றாவது அத்தாயி, ஏழாவது எலியேல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ட்டாவது யோகனான், ஒன்பதாவது எல்சபாத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ிமியோன் புத்திரரில் பராக்கிரமசாலிகளாகிய யுத்தவீரர் ஏழாயிரத்து நூறுபே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த்தாவது எரேமியா, பதினோரவது மக்பன்னாயி;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ாத் புத்திரரான இவர்கள் இராணுவத்தலைவராயிருந்தார்கள்; அவர்களில் சிறியவன் நூறுபேருக்கும் பெரியவன் ஆயிரம்பேருக்கும் சேர்வைக்காரராயிருந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ர்தான் கரைபுரண்டுபோயிருக்கிற முதலாம் மாதத்தில் அதைக் கடந்து, கிழக்கேயும் மேற்கேயும் பள்ளத்தாக்குகளில் இருக்கிற யாவரையும் துரத்திவிட்டவர்கள் இவர்களே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ர்தான் கரைபுரண்டுபோயிருக்கிற முதலாம் மாதத்தில் அதைக் கடந்து, கிழக்கேயும் மேற்கேயும் பள்ளத்தாக்குகளில் இருக்கிற யாவரையும் துரத்திவிட்டவர்கள் இவர்களே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னும் பென்யமீன் புத்திரரிலும் யூதாபுத்திரரிலும் சிலர் அரணான ஸ்தலத்தில் இருக்கிற தாவீதினிடத்தில் வந்த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வீது புறப்பட்டு, அவர்களுக்கு எதிர்கொண்டுபோய், அவர்களுக்கு உத்தரவுகொடுத்து: நீங்கள் எனக்கு உதவிசெய்ய சமாதானமாய் என்னிடத்தில் வந்தீர்களானால், என் இருதயம் உங்களோடு இசைந்திருக்கும்; என் கைகளில் கொடுமை இல்லாதிருக்க, என்னை என் சத்துருக்களுக்குக் காட்டிக்கொடுக்க வந்தீர்களேயாகில், நம்முடைய பிதாக்களின் தேவன் அதைப் பார்த்துக் கண்டிப்பாராக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வீது புறப்பட்டு, அவர்களுக்கு எதிர்கொண்டுபோய், அவர்களுக்கு உத்தரவுகொடுத்து: நீங்கள் எனக்கு உதவிசெய்ய சமாதானமாய் என்னிடத்தில் வந்தீர்களானால், என் இருதயம் உங்களோடு இசைந்திருக்கும்; என் கைகளில் கொடுமை இல்லாதிருக்க, என்னை என் சத்துருக்களுக்குக் காட்டிக்கொடுக்க வந்தீர்களேயாகில், நம்முடைய பிதாக்களின் தேவன் அதைப் பார்த்துக் கண்டிப்பாராக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வீது புறப்பட்டு, அவர்களுக்கு எதிர்கொண்டுபோய், அவர்களுக்கு உத்தரவுகொடுத்து: நீங்கள் எனக்கு உதவிசெய்ய சமாதானமாய் என்னிடத்தில் வந்தீர்களானால், என் இருதயம் உங்களோடு இசைந்திருக்கும்; என் கைகளில் கொடுமை இல்லாதிருக்க, என்னை என் சத்துருக்களுக்குக் காட்டிக்கொடுக்க வந்தீர்களேயாகில், நம்முடைய பிதாக்களின் தேவன் அதைப் பார்த்துக் கண்டிப்பாராக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திபதிகளுக்குத் தலைவனான அமாசாயின்மேல் ஆவி இறங்கினதினால், அவன்: தாவீதே, நாங்கள் உம்முடையவர்கள்; ஈசாயின் குமாரனே உமது பட்சமாயிருப்போம்; உமக்குச் சமாதானம், சமாதானம்; உமக்கு உதவிசெய்கிறவர்களுக்கும் சமாதானம்; உம்முடைய தேவன் உமக்குத் துணை நிற்கிறார் என்றான்; அப்பொழுது தாவீது அவர்களைச் சேர்த்துக்கொண்டு, அவர்களைத் தண்டுக்குத் தலைவராக்கின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திபதிகளுக்குத் தலைவனான அமாசாயின்மேல் ஆவி இறங்கினதினால், அவன்: தாவீதே, நாங்கள் உம்முடையவர்கள்; ஈசாயின் குமாரனே உமது பட்சமாயிருப்போம்; உமக்குச் சமாதானம், சமாதானம்; உமக்கு உதவிசெய்கிறவர்களுக்கும் சமாதானம்; உம்முடைய தேவன் உமக்குத் துணை நிற்கிறார் என்றான்; அப்பொழுது தாவீது அவர்களைச் சேர்த்துக்கொண்டு, அவர்களைத் தண்டுக்குத் தலைவராக்க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லேவி புத்திரரில் நாலாயிரத்து அறுநூறுபே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திபதிகளுக்குத் தலைவனான அமாசாயின்மேல் ஆவி இறங்கினதினால், அவன்: தாவீதே, நாங்கள் உம்முடையவர்கள்; ஈசாயின் குமாரனே உமது பட்சமாயிருப்போம்; உமக்குச் சமாதானம், சமாதானம்; உமக்கு உதவிசெய்கிறவர்களுக்கும் சமாதானம்; உம்முடைய தேவன் உமக்குத் துணை நிற்கிறார் என்றான்; அப்பொழுது தாவீது அவர்களைச் சேர்த்துக்கொண்டு, அவர்களைத் தண்டுக்குத் தலைவராக்கின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திபதிகளுக்குத் தலைவனான அமாசாயின்மேல் ஆவி இறங்கினதினால், அவன்: தாவீதே, நாங்கள் உம்முடையவர்கள்; ஈசாயின் குமாரனே உமது பட்சமாயிருப்போம்; உமக்குச் சமாதானம், சமாதானம்; உமக்கு உதவிசெய்கிறவர்களுக்கும் சமாதானம்; உம்முடைய தேவன் உமக்குத் துணை நிற்கிறார் என்றான்; அப்பொழுது தாவீது அவர்களைச் சேர்த்துக்கொண்டு, அவர்களைத் தண்டுக்குத் தலைவராக்கின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வுலின்மேல் யுத்தம்பண்ணப்போகிற பெலிஸ்தருடனேகூடத் தாவீது வருகிறபோது, மனாசேயிலும் சிலர் அவன் பட்சமாய்ச் சேர்ந்தார்கள்; பெலிஸ்தரின் பிரபுக்கள் யோசனைபண்ணி, அவன் நம்முடைய தலைகளுக்கு மோசமாய்த் தன் ஆண்டவனாகிய சவுலின் பட்சமாய்ப் போவான் என்று அவனை அனுப்பிவிட்டார்கள்: அதனால் அவர்கள் இவர்களுக்கு உதவிசெய்யவில்லை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வுலின்மேல் யுத்தம்பண்ணப்போகிற பெலிஸ்தருடனேகூடத் தாவீது வருகிறபோது, மனாசேயிலும் சிலர் அவன் பட்சமாய்ச் சேர்ந்தார்கள்; பெலிஸ்தரின் பிரபுக்கள் யோசனைபண்ணி, அவன் நம்முடைய தலைகளுக்கு மோசமாய்த் தன் ஆண்டவனாகிய சவுலின் பட்சமாய்ப் போவான் என்று அவனை அனுப்பிவிட்டார்கள்: அதனால் அவர்கள் இவர்களுக்கு உதவிசெய்யவில்லை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வுலின்மேல் யுத்தம்பண்ணப்போகிற பெலிஸ்தருடனேகூடத் தாவீது வருகிறபோது, மனாசேயிலும் சிலர் அவன் பட்சமாய்ச் சேர்ந்தார்கள்; பெலிஸ்தரின் பிரபுக்கள் யோசனைபண்ணி, அவன் நம்முடைய தலைகளுக்கு மோசமாய்த் தன் ஆண்டவனாகிய சவுலின் பட்சமாய்ப் போவான் என்று அவனை அனுப்பிவிட்டார்கள்: அதனால் அவர்கள் இவர்களுக்கு உதவிசெய்யவில்லை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ே அவன் சிக்லாகுக்குத் திரும்பிப்போகையில், மனாசேயில் அத்னாக், யோசபாத், எதியாவேல், மிகாயேல், யோசபாத், எலிகூ, சில்த்தாயி என்னும் மனாசே கோத்திரத்தாரின் ஆயிரத்துச் சேர்வைக்காரர் அவன் பட்சமாய் வந்த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ே அவன் சிக்லாகுக்குத் திரும்பிப்போகையில், மனாசேயில் அத்னாக், யோசபாத், எதியாவேல், மிகாயேல், யோசபாத், எலிகூ, சில்த்தாயி என்னும் மனாசே கோத்திரத்தாரின் ஆயிரத்துச் சேர்வைக்காரர் அவன் பட்சமாய் வந்த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த் தண்டுக்கு விரோதமாய் இவர்கள் தாவீதுக்கு உதவிசெய்தார்கள்; இவர்களெல்லாரும் பராக்கிரமசாலிகளும் இராணுவத்தில் சேர்வைக்காரருமாயிருந்த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த் தண்டுக்கு விரோதமாய் இவர்கள் தாவீதுக்கு உதவிசெய்தார்கள்; இவர்களெல்லாரும் பராக்கிரமசாலிகளும் இராணுவத்தில் சேர்வைக்காரருமாயிருந்த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க்காலத்திலே நாளுக்குநாள் தாவீதுக்கு உதவிசெய்யும் மனுஷர் அவனிடத்தில் வந்து சேர்ந்தபடியால், அவர்கள் தேவசேனையைப்போல மகா சேனையா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ரோன் சந்ததியாரின் அதிபதியாகிய யோயதாவும், அவனோடிருந்த மூவாயிரத்து; எழுநூறுபேரும்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க்காலத்திலே நாளுக்குநாள் தாவீதுக்கு உதவிசெய்யும் மனுஷர் அவனிடத்தில் வந்து சேர்ந்தபடியால், அவர்கள் தேவசேனையைப்போல மகா சேனையா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ராக்கிரமசாலியான சாதோக் என்னும் வாலிபனும், அவன் தகப்பன் வம்சத்தாரான இருபத்திரண்டு தலைவரும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ென்யமீன் புத்திரரான சவுலின் சகோதரரில் மூவாயிரம்பேர்; அதுவரைக்கும் அவர்களில் மிச்சமானவர்கள் சவுலின் குடும்பத்தைக் காப்பாற்றப் பார்த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4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ോക്കിവന്ന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എഫ്രയീമ്യരിൽ പരാക്രമശാലികളായി തങ്ങളുടെ പിതൃഭവനങ്ങളിൽ ശ്രുതിപ്പെട്ടവരായ ഇരുപതിനായിരത്തെണ്ണൂറ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മനശ്ശെയുടെ പാതിഗോത്രത്തിൽ പതിനെണ്ണായിരംപേർ. ദാവീദിനെ രാജാവാക്കുവാൻ ചെല്ലേണ്ടതിന്നു ഇ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േരുപേരായി കുറിച്ച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യിസ്സാഖാർയ്യരിൽ യിസ്രായേൽ ഇന്നതു ചെയ്യേണം എന്നു അറിവാൻ തക്കവണ്ണം കാലജ്ഞന്മാരായ തലവന്മ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ുനൂറുപേർ; അവരുടെ സഹോദരന്മാരൊക്കെയും അവരുടെ കല്പനെക്കു വിധേയര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സെബൂലൂനിൽ യുദ്ധസന്നദ്ധരായി സകലവിധ യുദ്ധായുധങ്ങളെ ധരിച്ചു നിരനിരയായി ഐകമത്യത്തോടെ യുദ്ധത്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്ടവർ അമ്പതിനായിരം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നഫ്താലിയിൽ നായകന്മാർ ആയിരംപേർ; അവരോടുകൂടെ പരിചയും കുന്തവും എടുത്തവർ മുപ്പത്തേഴായിരം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യഹോവയുടെ വചനപ്രകാരം ശൌലിന്റെ രാജത്വം ദാവീദിന്നു ആക്കുവാൻ യുദ്ധസന്നദ്ധരായി ഹെബ്രോനിൽ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ദാന്യരിൽ യുദ്ധസന്നദ്ധർ ഇരുപത്തെണ്ണായിരത്തറുനൂറ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ആശേരിൽ യുദ്ധസന്നദ്ധരായി പടെക്കു പുറപ്പെട്ടവർ നാല്പതിനായിരം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യോർദ്ദാന്നു അക്കരെ രൂബേന്യരിലും ഗാദ്യരിലും മനശ്ശെയുടെ പാതിഗോത്രത്തിലും സകലവി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ുദ്ധായുധങ്ങളോടുകൂടെ ലക്ഷത്തിരുപതിനായിരം 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അണിനിരപ്പാൻ കഴിവുള്ള യോദ്ധാക്കളായ ഇവരെല്ലാവരും ദാവീദിനെ എല്ലായിസ്രായേലിന്നും രാജാവാക്ക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ഏകാഗ്രമനസ്സോടെ ഹെബ്രോനിലേക്കു വന്നു; ശേഷമുള്ള യിസ്രായേലും എല്ലാം ദാവീദിനെ രാജാവാക്ക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ഐകമത്യപ്പെട്ട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അവർ അവിടെ ഭക്ഷിച്ചും പാനം ചെയ്തുംകൊണ്ടു ദാവീദിനോടുകൂടെ മൂന്നു ദിവസം പാർത്തു; അവരുടെ സഹോദരന്മ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ർക്കു വേണ്ടി വട്ടംകൂട്ടി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യിസ്രായേലിൽ സന്തോഷമുണ്ടായിരുന്നതുകൊണ്ടു സമീപവാസികൾ, യിസ്സാഖാർ, സെബൂലൂൻ, നഫ്താലി എന്നിവർ കൂട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ക്കൽ വന്ന തലവന്മാരുടെ സംഖ്യകളാവി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ഴുതപ്പുറത്തും ഒട്ടകപ്പുറത്തും കോവർകഴുതപ്പുറത്തും കാളപ്പുറത്തും, അപ്പം, മാവു, അത്തിപ്പഴക്കട്ട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ക്കമുന്തിരിപ്പഴം, വീഞ്ഞ്, എണ്ണ എന്നിവയെയും കാളകളെയും വളരെ ആടുകളെയും കൊണ്ട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കീശിന്റെ മകനായ ശൌലിന്റെ നിമിത്തം ദാവീദ് ഒളിച്ചുപാർത്തിരുന്നപ്പോൾ സീക്ളാഗിൽ അവന്റെ അടുക്കൽ വന്ന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ിതു--അവർ വീരന്മാരുടെ കൂട്ടത്തിൽ അവന്നു യുദ്ധത്തിൽ തുണചെയ്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ർ വില്ലാളികളും വലങ്കൈകൊണ്ടും ഇടങ്കൈകൊണ്ടും കല്ലെറിവാനും വില്ലുകൊണ്ടു അമ്പെയ്‍വാ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മർത്ഥന്മാരുമായിരുന്നു:-- ബെന്യാമീന്യരായ ശൌലിന്റെ സഹോദരന്മാരുടെ കൂട്ടത്തിൽ തലവനായ അഹീയേസെർ, യോവാശ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ഗിബേയാത്യനായ ശെമായയുടെ പുത്രന്മാർ, അസ്മാവെത്തിന്റെ പുത്രന്മാർ യസീയേൽ, പേലെത്ത്, ബെരാഖാ, അനാഥോത്യ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േഹ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മുപ്പതുപേരിൽ വീരനും മുപ്പതുപേർക്കു നായകനുമായി ഗിബെയോന്യനായ യിശ്മയ്യാവു, യിരെമ്യാവു, യഹസീയേൽ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ോഹാനാൻ, ഗെദേരാത്യനായ യോസാബാദ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പരിചയും കുന്തവും എടുത്തു യുദ്ധസന്നദ്ധരായ യെഹൂദ്യർ ആറായിരത്തെണ്ണൂറ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എലൂസായി, യെരീമോത്ത്, ബെയല്യാവു, ശെമർയ്യാവു, ഹരൂഫ്യനായ ശെഫത്യാവ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ൽക്കാനാ, യിശ്ശീയാവു, അസരേൽ, കോരഹ്യരായ യോവേസെർ, യാശൊബ്യാ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ഗെദോരിൽനിന്നുള്ള യെരോഹാമിന്റെ പുത്രന്മാരായ യോവേലാ, സെബദ്യാവ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പരിചയും കുന്തവും എടുപ്പാൻ പ്രാപ്തിയുള്ള വീരന്മാരും യുദ്ധാഭ്യാസികളും ഗാദ്യരെ പിരിഞ്ഞു 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രുഭൂമിയിൽ ദുർഗ്ഗത്തിൽ ദാവീദിനോടു ചേർന്നു; അവർ സിംഹമുഖന്മാരും മലകളിലെ മാൻ പേടകളെപ്പോ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േഗതയുള്ളവരുമ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രാരെന്നാൽ: തലവൻ ഏസെർ, രണ്ടാമൻ ഓബദ്യാവു, മൂന്നാമൻ എലീയാബ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ാലാമൻ മിശ്മന്നാ, അഞ്ചാമൻ യിരെമ്യാവ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ആറാമൻ അത്ഥായി, ഏഴാമൻ എലീയേൽ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എട്ടാമൻ യോഹാനാൻ, ഒമ്പതാമൻ, എൽസാബാദ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ശിമെയോന്യരിൽ ശൌര്യമുള്ള യുദ്ധവീരന്മാർ എഴായിരത്തൊരുനൂറ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പത്താമൻ യിരെമ്യാവു, പതിനൊന്നാമൻ മഖ്ബന്ന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ഇവർ ഗാദ്യരിൽ പടനായകന്മാർ ആയിരുന്നു; അവരിൽ ചെറിയവൻ നൂറുപേർക്കും വലിയവൻ ആയിരംപേർക്കും മതിയായവ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വർ ഒന്നാം മാസത്തിൽ യോർദ്ദാൻ കവിഞ്ഞൊഴുകുമ്പോൾ അതിനെ കടന്നു താഴ്വര നിവാസികളെയൊ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ിഴക്കോട്ടും പടിഞ്ഞാറോട്ടും ഓട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ചില ബെന്യാമീന്യരും യെഹൂദ്യരും ദുർഗ്ഗത്തിൽ ദാവീദിന്റെ അടുക്കൽ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ദാവീദ് അവരെ എതിരേറ്റുചെന്നു അവരോടു: നിങ്ങൾ എന്നെ സഹായിപ്പാൻ സമാധാനത്തോടെ വന്നിരിക്കുന്നു എങ്ക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റെ ഹൃദയം നിങ്ങളോടു ചേർന്നിരിക്കും; എന്റെ കയ്യിൽ അന്യായം ഒന്നും ഇല്ലാതിരിക്കെ എന്റെ ശത്രുക്ക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െ കാണിച്ചു കൊടുപ്പാനെങ്കിലോ നമ്മുടെ പിതാക്കന്മാരുടെ ദൈവം നോക്കി ശിക്ഷിക്കട്ടെ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പ്പോൾ മുപ്പതുപേരിൽ തലവനായ അമാസായിയുടെമേൽ ആത്മാവു വന്നു: ദാവീദേ, ഞങ്ങൾ നിനക്കുള്ളവ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ശ്ശായ്പുത്രാ, നിന്റെ പക്ഷക്കാർ തന്നേ; സമാധാനം, നിനക്കു സമാധാനം; നിന്റെ തുണയാളികൾക്കും സമാധാന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ലേവ്യരിൽ നാലായിരത്തറുനൂറുപേ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ദൈവമല്ലോ നിന്നെ തുണെക്കുന്നതു എന്നു അവൻ പറഞ്ഞു. ദാവീദ് അവരെ കൈക്കൊണ്ടു പടക്കൂട്ടത്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ലവന്മാര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ദാവീദ് ഫെലിസ്ത്യരോടുകൂടെ ശൌലിന്റെ നേരെ യുദ്ധത്തിന്നു ചെന്നപ്പോൾ മനശ്ശേയരിൽ ചിലരും അവ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േർന്നു; അവർ അവർക്കു തുണ ചെയ്തില്ലതാനും; ഫെലിസ്ത്യപ്രഭുക്കന്മാർ ആലോചിച്ചിട്ടു: അവൻ നമ്മ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ലയുംകൊണ്ടു തന്റെ യജമാനനായ ശൌലിന്റെ പക്ഷം തിരിയും എന്നു പറഞ്ഞു അവനെ അയച്ച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ങ്ങനെ അവൻ സീക്ളാഗിൽ ചെന്നപ്പോൾ മനശ്ശെയിൽനിന്നു അദ്നാഹ്, യോസാബാദ്, യെദീയയേൽ, മീഖായേൽ, യോസാബാദ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ീഹൂ, സില്ലെഥായി എന്നീ മനശ്ശേയ സഹസ്രാധിപന്മാർ അവനോടു ചേ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വർ ഒക്കെയും വീരന്മാരും പടനായകന്മാരും ആയിരുന്നതുകൊണ്ടു കവർച്ചക്കൂട്ടത്തിന്റെ നേരെ ദാവീദ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ഹാ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ദാവീദിനെ സഹായിക്കേണ്ടതിന്നു ദിവസംപ്രതി ആളുകൾ അവന്റെ അടുക്കൽ വന്നു ഒടുവിൽ ദൈവത്തിന്റെ സൈന്യംപോ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അഹരോന്യരിൽ പ്രഭു യെഹോയാദാ; അവനോടുകൂടെ മൂവായിരത്തെഴുനൂറു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ലിയോരു സൈന്യമായ്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പരാക്രമശാലിയായി യൌവനക്കാരനായ സാദോക്, അവന്റെ പിതൃഭവനത്തിലെ ഇരുപത്തിരണ്ടു പ്രഭുക്കന്മാ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ശൌലിന്റെ സഹോദരന്മാരായ ബെന്യാമീന്യരിൽ മൂവായിരം പേർ; അവരിൽ ഭൂരിപക്ഷം അതുവരെ ശൌൽഗൃഹത്തിന്റെ കാര്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2026-08-02T15:06:14Z</dcterms:created>
  <dcterms:modified xsi:type="dcterms:W3CDTF">2026-08-02T15:06:14Z</dcterms:modified>
  <dc:title>1 நாளாகமம்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