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ே அவ்வுரு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ே அச்செப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ித மன்னிப்ப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அ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சிலுவையில் ச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தென் அகந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ாவினேன்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ங் கூர் ஆணிய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 சாந்தக் கண்டித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நித்தம் இகழ்ந்த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ர் ஆணி தேகம் பா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ம் மன்னிப்பீ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ாமல் நான் செய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ஆ, இன்ப நேச ஆழ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, திவ்விய உருக்க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ிப்போர் அறிய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 பாவம் மன்ன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வேதனைப்ப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ே, இவர்கட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ப்பீயும்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ம் ரத்தம் சிந்தினோ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ீட்பர் நிந்திய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ெய்வ நேசத்த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ாறு ஜெபித்த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2026-07-30T18:16:05Z</dcterms:created>
  <dcterms:modified xsi:type="dcterms:W3CDTF">2026-07-30T18:16:05Z</dcterms:modified>
  <dc:title>துதிப் பாடல்கள் : 1091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