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க்கே அவ்வுரு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ே அச்செப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்வித மன்னிப்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ம் அ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சிலுவையில் ச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தென் அகந்த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ாவினேன்,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ங் கூர் ஆணிய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் சாந்தக் கண்டி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ித்தம் இகழ்ந்த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ர் ஆணி தேகம் பா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ம் மன்னிப்பீ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ாமல் நான் செய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, இன்ப நேச ஆழ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, திவ்விய உருக்க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ிப்போர் அறிய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 பாவம் மன்ன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வேதனைப்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ே, இவர்கட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ீயும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ம் ரத்தம் சிந்தின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ீட்பர் நிந்திய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ெய்வ நேச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ாறு ஜெப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2026-09-15T19:17:58Z</dcterms:created>
  <dcterms:modified xsi:type="dcterms:W3CDTF">2026-09-15T19:17:58Z</dcterms:modified>
  <dc:title>துதிப் பாடல்கள் : 1091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