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நிறைந்து பொங்குதே – ஏ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ூடி ஸ்தோத்த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யாதீன ஆவியால் சிலர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ோடினும் – சக்தியீந்து சாட்ச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நிலைக்க – பக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ராக்கியம் எமக்க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எம் பட்சம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 சாத்தானும் தோ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ோடாரவாராம் எங்கும் தொ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வல்லமையாய்ப் பாட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நம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டுக்கமான வழியே இன்பக் கானான் ஏ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அவரோடு கூடப் பாடு சக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இயேசுவ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சி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ன்னத மா தேவ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செட்டைகளின் கீ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ென அஞ்சிடாமல் தங்கி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நாட்கள் தீவிரம் எம் முன் நெருங்க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ருசலேமே ஆர்ப்பரி சீயோ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கெம்பீரி – ஆயிரம் பதினாய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துதிகளாலும் ஆர்ப்ப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ூதருடனே – ஆசை மணவாள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ம் வருகிற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ட நாம் ஆயத்த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சந்தோஸமே எமக்க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ே என் அ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நேசரே எந்த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ண்ணில்லா எம் துன்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போய் ஒழிந்ததோ – எம்முள்ள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2026-09-08T09:50:40Z</dcterms:created>
  <dcterms:modified xsi:type="dcterms:W3CDTF">2026-09-08T09:50:40Z</dcterms:modified>
  <dc:title>துதிப் பாடல்கள் : 219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