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4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lest be the tie that binds 
Our hearts in Christian love ; 
The fellowship of kindred minds 
Is like to that abov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efore our Father's throne 
We pour our ardent prayers ; 
Our fears, our hopes, our aims are one,
Our comforts and our cares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e share our mutual woes, 
Our mutual burdens bear ; 
And often for each other flows 
The sympathising tear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hen we asunder part 
It gives us inward pain ; 
But we shall still be joined in heart, 
And hope to meet again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2026-07-30T22:06:39Z</dcterms:created>
  <dcterms:modified xsi:type="dcterms:W3CDTF">2026-07-30T22:06:39Z</dcterms:modified>
  <dc:title>Hymn : 506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