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ிசுத்த அலங்காரத்துடனே கர்த்தரைத் தொழுதுகொள்ளுங்கள்; பூலோகத்தாரே, நீங்கள் யாவரும் அவருக்கு முன்பாக நடுங்க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ராஜரிகம்பண்ணுகிறார், ஆகையால் பூச்சக்கரம் அசையாதபடி உறுதிப்பட்டிருக்கும்; அவர் ஜனங்களை நிதானமாய் நியாயந்தீர்ப்பார் என்று ஜாதிகளுக்குள்ளே சொல்ல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ராஜரிகம்பண்ணுகிறார், ஆகையால் பூச்சக்கரம் அசையாதபடி உறுதிப்பட்டிருக்கும்; அவர் ஜனங்களை நிதானமாய் நியாயந்தீர்ப்பார் என்று ஜாதிகளுக்குள்ளே சொல்ல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ங்கள் மகிழ்ந்து, பூமி பூரிப்பாகி, சமுத்திரமும் அதின் நிறைவும் முழங்குவ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டும் அதிலுள்ள யாவும் களிகூருவதாக; அப்பொழுது கர்த்தருக்கு முன்பாக காட்டு விருட்சங்களெல்லாம் கெம்பீரி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வருகிறார், அவர் பூமியை நியாயந்தீர்க்க வருகிறார்; அவர் பூலோகத்தை நீதியோடும், ஜனங்களைச் சத்தியத்தோடும் நியாயந்தீர்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வருகிறார், அவர் பூமியை நியாயந்தீர்க்க வருகிறார்; அவர் பூலோகத்தை நீதியோடும், ஜனங்களைச் சத்தியத்தோடும் நியாயந்தீர்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ுதுப்பாட்டைப் பாடுங்கள், பூமியின் குடிகளே, எல்லாரும் கர்த்தரைப் பாட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ப் பாடி, அவருடைய நாமத்தை ஸ்தோத்திரித்து, நாளுக்குநாள் அவருடைய இரட்சிப்பைச் சுவிசேஷமாய் அறிவ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ாதிகளுக்குள் அவருடைய மகிமையையும், சகல ஜனங்களுக்குள்ளும் அவருடைய அதிசயங்களையும் விவரித்துச் சொல்ல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பெரியவரும், மிகவும் ஸ்தோத்திரிக்கப்படத்தக்கவருமாயிருக்கிறார்; எல்லா தேவர்களிலும் பயப்படத்தக்கவர் அவர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கல ஜனங்களுடைய தேவர்களும் விக்கிரகங்கள்தானே; கர்த்தரோ வானங்களை உண்டாக்கினவ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கிமையும் கனமும் அவர் சமுகத்தில் இருக்கிறது, வல்லமையும் மகத்துவமும் அவர் பரிசுத்த ஸ்தலத்திலுள்ள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ின் வம்சங்களே, கர்த்தருக்கு மகிமையையும் வல்லமையையும் செலுத்துங்கள், கர்த்தருக்கே அதைச் செலுத்த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 அவருடைய நாமத்திற்குரிய மகிமையைச் செலுத்தி, காணிக்கைகளைக் கொண்டுவந்து, அவருடைய பிராகாரங்களில் பிரவேசிய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 worship the LORD in the beauty of holiness: fear before him, all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ay among the heathen that the LORD reigns: the world also shall be established that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e moved: he shall judge the people righte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et the heavens rejoice, and let the earth be glad; let the sea roar, and the fullnes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the field be joyful, and all that is therein: then shall all the trees of the wood rejo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fore the LORD: for he comes, for he comes to judge the earth: he shall judge the worl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, and the people with his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sing unto the LORD a new song: sing unto the LORD, all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ing unto the LORD, bless his name; show forth his salvation from day to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Declare his glory among the heathen, his wonders among all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LORD is great, and greatly to be praised: he is to be feared above all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all the gods of the nations are idols: but the LORD made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onour and majesty are before him: strength and beauty are in his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ive unto the LORD, O all of you families of the people, give unto the LORD glory and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ive unto the LORD the glory due unto his name: bring an offering, and come into his cou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2026-07-18T18:08:50Z</dcterms:created>
  <dcterms:modified xsi:type="dcterms:W3CDTF">2026-07-18T18:08:50Z</dcterms:modified>
  <dc:title>சங்கீதம் : 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